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  <p:sldMasterId id="2147483668" r:id="rId2"/>
  </p:sldMasterIdLst>
  <p:notesMasterIdLst>
    <p:notesMasterId r:id="rId28"/>
  </p:notesMasterIdLst>
  <p:sldIdLst>
    <p:sldId id="256" r:id="rId3"/>
    <p:sldId id="258" r:id="rId4"/>
    <p:sldId id="261" r:id="rId5"/>
    <p:sldId id="257" r:id="rId6"/>
    <p:sldId id="291" r:id="rId7"/>
    <p:sldId id="290" r:id="rId8"/>
    <p:sldId id="263" r:id="rId9"/>
    <p:sldId id="259" r:id="rId10"/>
    <p:sldId id="264" r:id="rId11"/>
    <p:sldId id="262" r:id="rId12"/>
    <p:sldId id="287" r:id="rId13"/>
    <p:sldId id="268" r:id="rId14"/>
    <p:sldId id="289" r:id="rId15"/>
    <p:sldId id="266" r:id="rId16"/>
    <p:sldId id="269" r:id="rId17"/>
    <p:sldId id="275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</p:sldIdLst>
  <p:sldSz cx="9144000" cy="5143500" type="screen16x9"/>
  <p:notesSz cx="6858000" cy="9144000"/>
  <p:embeddedFontLst>
    <p:embeddedFont>
      <p:font typeface="Abel" panose="02000506030000020004" pitchFamily="2" charset="0"/>
      <p:regular r:id="rId29"/>
    </p:embeddedFont>
    <p:embeddedFont>
      <p:font typeface="Anton" pitchFamily="2" charset="77"/>
      <p:regular r:id="rId30"/>
    </p:embeddedFont>
    <p:embeddedFont>
      <p:font typeface="Exo Light" pitchFamily="2" charset="77"/>
      <p:regular r:id="rId31"/>
      <p:bold r:id="rId32"/>
      <p:italic r:id="rId33"/>
      <p:boldItalic r:id="rId34"/>
    </p:embeddedFont>
    <p:embeddedFont>
      <p:font typeface="Josefin Sans" pitchFamily="2" charset="77"/>
      <p:regular r:id="rId35"/>
      <p:bold r:id="rId36"/>
      <p:italic r:id="rId37"/>
      <p:boldItalic r:id="rId38"/>
    </p:embeddedFont>
    <p:embeddedFont>
      <p:font typeface="Josefin Slab" pitchFamily="2" charset="77"/>
      <p:regular r:id="rId39"/>
      <p:bold r:id="rId40"/>
      <p:italic r:id="rId41"/>
      <p:boldItalic r:id="rId42"/>
    </p:embeddedFont>
    <p:embeddedFont>
      <p:font typeface="Josefin Slab SemiBold" panose="020F0502020204030204" pitchFamily="34" charset="0"/>
      <p:regular r:id="rId43"/>
      <p:bold r:id="rId44"/>
      <p:italic r:id="rId45"/>
      <p:boldItalic r:id="rId46"/>
    </p:embeddedFont>
    <p:embeddedFont>
      <p:font typeface="Proxima Nova" panose="02000506030000020004" pitchFamily="2" charset="0"/>
      <p:regular r:id="rId47"/>
      <p:bold r:id="rId48"/>
      <p:italic r:id="rId49"/>
      <p:boldItalic r:id="rId50"/>
    </p:embeddedFont>
    <p:embeddedFont>
      <p:font typeface="Proxima Nova Semibold" panose="02000506030000020004" pitchFamily="2" charset="0"/>
      <p:regular r:id="rId51"/>
      <p:bold r:id="rId52"/>
      <p:italic r:id="rId53"/>
      <p:boldItalic r:id="rId54"/>
    </p:embeddedFont>
    <p:embeddedFont>
      <p:font typeface="Unica One" panose="02000506000000020004" pitchFamily="2" charset="77"/>
      <p:regular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0CAA60-9697-4140-8202-46C896BD3B20}">
  <a:tblStyle styleId="{980CAA60-9697-4140-8202-46C896BD3B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 snapToObjects="1">
      <p:cViewPr>
        <p:scale>
          <a:sx n="158" d="100"/>
          <a:sy n="158" d="100"/>
        </p:scale>
        <p:origin x="320" y="-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1.fntdata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font" Target="fonts/font27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font" Target="fonts/font25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2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3.fntdata"/><Relationship Id="rId54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08d0fa1da_0_8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08d0fa1da_0_8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3087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56e9a21c8b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56e9a21c8b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083763cf6_5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083763cf6_5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608d0fa1da_0_7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608d0fa1da_0_7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6083763cf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6083763cf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608d0fa1da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608d0fa1da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3" name="Google Shape;2503;g608d0fa1da_0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4" name="Google Shape;2504;g608d0fa1da_0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4" name="Google Shape;4994;g608d0fa1da_0_3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5" name="Google Shape;4995;g608d0fa1da_0_3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1" name="Google Shape;5371;g608d0fa1da_0_3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2" name="Google Shape;5372;g608d0fa1da_0_3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2" name="Google Shape;5802;g608d0fa1da_0_3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3" name="Google Shape;5803;g608d0fa1da_0_3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5" name="Google Shape;6595;g608d0fa1da_0_4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6" name="Google Shape;6596;g608d0fa1da_0_47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6" name="Google Shape;7336;g608d0fa1da_0_5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7" name="Google Shape;7337;g608d0fa1da_0_5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9" name="Google Shape;8029;g608d0fa1da_0_6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0" name="Google Shape;8030;g608d0fa1da_0_6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1" name="Google Shape;8331;g608d0fa1da_0_6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2" name="Google Shape;8332;g608d0fa1da_0_6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08d0fa1da_0_8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08d0fa1da_0_8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2627ebac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2627ebac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g6083763cf6_5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Google Shape;1410;g6083763cf6_5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0938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6e9a21c8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6e9a21c8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083763cf6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083763cf6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64156046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64156046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33000" y="2566175"/>
            <a:ext cx="3500700" cy="14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48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000" y="3843250"/>
            <a:ext cx="33267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 sz="1100">
                <a:solidFill>
                  <a:srgbClr val="F3F3F3"/>
                </a:solidFill>
                <a:latin typeface="Exo Light"/>
                <a:ea typeface="Exo Light"/>
                <a:cs typeface="Exo Light"/>
                <a:sym typeface="Ex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NUMBERS">
  <p:cSld name="CUSTOM_6_1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5556825" y="1477450"/>
            <a:ext cx="248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2" hasCustomPrompt="1"/>
          </p:nvPr>
        </p:nvSpPr>
        <p:spPr>
          <a:xfrm>
            <a:off x="5556825" y="896623"/>
            <a:ext cx="23547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3"/>
          </p:nvPr>
        </p:nvSpPr>
        <p:spPr>
          <a:xfrm>
            <a:off x="5556825" y="2642050"/>
            <a:ext cx="248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4" hasCustomPrompt="1"/>
          </p:nvPr>
        </p:nvSpPr>
        <p:spPr>
          <a:xfrm>
            <a:off x="5556825" y="2061223"/>
            <a:ext cx="23547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5"/>
          </p:nvPr>
        </p:nvSpPr>
        <p:spPr>
          <a:xfrm>
            <a:off x="5556825" y="3806650"/>
            <a:ext cx="248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6" hasCustomPrompt="1"/>
          </p:nvPr>
        </p:nvSpPr>
        <p:spPr>
          <a:xfrm>
            <a:off x="5556825" y="3225823"/>
            <a:ext cx="23547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ctrTitle" idx="2"/>
          </p:nvPr>
        </p:nvSpPr>
        <p:spPr>
          <a:xfrm>
            <a:off x="1679800" y="1343792"/>
            <a:ext cx="2619300" cy="79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1"/>
          </p:nvPr>
        </p:nvSpPr>
        <p:spPr>
          <a:xfrm>
            <a:off x="1862275" y="2503988"/>
            <a:ext cx="2254200" cy="13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3"/>
          </p:nvPr>
        </p:nvSpPr>
        <p:spPr>
          <a:xfrm>
            <a:off x="4844925" y="1337506"/>
            <a:ext cx="2619300" cy="79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4"/>
          </p:nvPr>
        </p:nvSpPr>
        <p:spPr>
          <a:xfrm>
            <a:off x="5027445" y="2497004"/>
            <a:ext cx="2254200" cy="13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" type="blank">
  <p:cSld name="BLANK">
    <p:bg>
      <p:bgPr>
        <a:solidFill>
          <a:srgbClr val="FDF3E5">
            <a:alpha val="29620"/>
          </a:srgbClr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TEXT">
  <p:cSld name="CUSTOM_7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subTitle" idx="1"/>
          </p:nvPr>
        </p:nvSpPr>
        <p:spPr>
          <a:xfrm flipH="1">
            <a:off x="1163300" y="741075"/>
            <a:ext cx="5053200" cy="28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Font typeface="Josefin Slab SemiBold"/>
              <a:buAutoNum type="arabicPeriod"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lpha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roman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rabi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lpha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roman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rabi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lpha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roman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ctrTitle"/>
          </p:nvPr>
        </p:nvSpPr>
        <p:spPr>
          <a:xfrm>
            <a:off x="3775200" y="168297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ctrTitle" idx="2"/>
          </p:nvPr>
        </p:nvSpPr>
        <p:spPr>
          <a:xfrm>
            <a:off x="3775200" y="321952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 idx="3"/>
          </p:nvPr>
        </p:nvSpPr>
        <p:spPr>
          <a:xfrm>
            <a:off x="6045900" y="168297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ctrTitle" idx="4"/>
          </p:nvPr>
        </p:nvSpPr>
        <p:spPr>
          <a:xfrm>
            <a:off x="6045900" y="321952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3775200" y="1862553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5"/>
          </p:nvPr>
        </p:nvSpPr>
        <p:spPr>
          <a:xfrm>
            <a:off x="3775200" y="3396868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6"/>
          </p:nvPr>
        </p:nvSpPr>
        <p:spPr>
          <a:xfrm>
            <a:off x="6045900" y="1862553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7"/>
          </p:nvPr>
        </p:nvSpPr>
        <p:spPr>
          <a:xfrm>
            <a:off x="6045900" y="3396868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 idx="8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TEXT 1">
  <p:cSld name="CUSTOM_14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2237395" y="2118925"/>
            <a:ext cx="46692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2562675" y="2663160"/>
            <a:ext cx="4018200" cy="130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CUSTOM_16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ctrTitle"/>
          </p:nvPr>
        </p:nvSpPr>
        <p:spPr>
          <a:xfrm>
            <a:off x="5909550" y="1715300"/>
            <a:ext cx="1815300" cy="110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ubTitle" idx="1"/>
          </p:nvPr>
        </p:nvSpPr>
        <p:spPr>
          <a:xfrm>
            <a:off x="5909550" y="2819625"/>
            <a:ext cx="2312400" cy="11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6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ctrTitle"/>
          </p:nvPr>
        </p:nvSpPr>
        <p:spPr>
          <a:xfrm>
            <a:off x="673531" y="3094768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856025" y="3407350"/>
            <a:ext cx="22542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ctrTitle" idx="2"/>
          </p:nvPr>
        </p:nvSpPr>
        <p:spPr>
          <a:xfrm>
            <a:off x="3262356" y="3094768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ubTitle" idx="3"/>
          </p:nvPr>
        </p:nvSpPr>
        <p:spPr>
          <a:xfrm>
            <a:off x="3444838" y="3407350"/>
            <a:ext cx="2254200" cy="56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ctrTitle" idx="4"/>
          </p:nvPr>
        </p:nvSpPr>
        <p:spPr>
          <a:xfrm>
            <a:off x="5851306" y="3091717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5"/>
          </p:nvPr>
        </p:nvSpPr>
        <p:spPr>
          <a:xfrm>
            <a:off x="6033825" y="3404300"/>
            <a:ext cx="22542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ctrTitle" idx="6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16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ctrTitle" idx="2"/>
          </p:nvPr>
        </p:nvSpPr>
        <p:spPr>
          <a:xfrm>
            <a:off x="1634900" y="1067978"/>
            <a:ext cx="26193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1634850" y="1571850"/>
            <a:ext cx="2619300" cy="9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ctrTitle" idx="3"/>
          </p:nvPr>
        </p:nvSpPr>
        <p:spPr>
          <a:xfrm>
            <a:off x="1634900" y="2811753"/>
            <a:ext cx="26193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4"/>
          </p:nvPr>
        </p:nvSpPr>
        <p:spPr>
          <a:xfrm>
            <a:off x="1634850" y="3315725"/>
            <a:ext cx="2619300" cy="97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ctrTitle" idx="5"/>
          </p:nvPr>
        </p:nvSpPr>
        <p:spPr>
          <a:xfrm>
            <a:off x="5042800" y="1067978"/>
            <a:ext cx="26193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6"/>
          </p:nvPr>
        </p:nvSpPr>
        <p:spPr>
          <a:xfrm>
            <a:off x="5042750" y="1571850"/>
            <a:ext cx="2619300" cy="9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ctrTitle" idx="7"/>
          </p:nvPr>
        </p:nvSpPr>
        <p:spPr>
          <a:xfrm>
            <a:off x="5042800" y="2811753"/>
            <a:ext cx="26193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8"/>
          </p:nvPr>
        </p:nvSpPr>
        <p:spPr>
          <a:xfrm>
            <a:off x="5042750" y="3315725"/>
            <a:ext cx="2619300" cy="97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6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ctrTitle"/>
          </p:nvPr>
        </p:nvSpPr>
        <p:spPr>
          <a:xfrm>
            <a:off x="4650725" y="1658275"/>
            <a:ext cx="3564900" cy="182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sz="60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6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Unica One"/>
              <a:buNone/>
              <a:defRPr sz="2800" b="1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Abel"/>
              <a:buChar char="■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4" r:id="rId12"/>
    <p:sldLayoutId id="2147483665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6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DD41C6-91CC-0B48-B705-994E54743B0E}"/>
              </a:ext>
            </a:extLst>
          </p:cNvPr>
          <p:cNvSpPr txBox="1"/>
          <p:nvPr/>
        </p:nvSpPr>
        <p:spPr>
          <a:xfrm>
            <a:off x="2286000" y="137849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Abel" panose="02000506030000020004" pitchFamily="2" charset="0"/>
              </a:rPr>
              <a:t>Research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Project - </a:t>
            </a:r>
            <a:r>
              <a:rPr lang="it-IT" sz="1600" dirty="0" err="1">
                <a:solidFill>
                  <a:schemeClr val="bg1"/>
                </a:solidFill>
                <a:latin typeface="Abel" panose="02000506030000020004" pitchFamily="2" charset="0"/>
              </a:rPr>
              <a:t>Applied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Abel" panose="02000506030000020004" pitchFamily="2" charset="0"/>
              </a:rPr>
              <a:t>Statistics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2022</a:t>
            </a:r>
          </a:p>
        </p:txBody>
      </p:sp>
      <p:sp>
        <p:nvSpPr>
          <p:cNvPr id="4" name="Google Shape;131;p27">
            <a:extLst>
              <a:ext uri="{FF2B5EF4-FFF2-40B4-BE49-F238E27FC236}">
                <a16:creationId xmlns:a16="http://schemas.microsoft.com/office/drawing/2014/main" id="{F2182F9E-4073-844D-B447-445C937B7CEE}"/>
              </a:ext>
            </a:extLst>
          </p:cNvPr>
          <p:cNvSpPr/>
          <p:nvPr/>
        </p:nvSpPr>
        <p:spPr>
          <a:xfrm>
            <a:off x="404660" y="1124296"/>
            <a:ext cx="8334681" cy="2142308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94;p22">
            <a:extLst>
              <a:ext uri="{FF2B5EF4-FFF2-40B4-BE49-F238E27FC236}">
                <a16:creationId xmlns:a16="http://schemas.microsoft.com/office/drawing/2014/main" id="{7EE4E464-0A32-9140-B5B6-D497C5B50C2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87680" y="1185256"/>
            <a:ext cx="8168640" cy="18324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Abel" panose="02000506030000020004" pitchFamily="2" charset="0"/>
              </a:rPr>
              <a:t>PREDICTION OF CHEMOTHERAPY RESPONSE IN LIVER METASTASES</a:t>
            </a:r>
            <a:endParaRPr dirty="0">
              <a:latin typeface="Abel" panose="02000506030000020004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>
            <a:spLocks noGrp="1"/>
          </p:cNvSpPr>
          <p:nvPr>
            <p:ph type="ctrTitle" idx="6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grpSp>
        <p:nvGrpSpPr>
          <p:cNvPr id="139" name="Google Shape;139;p28"/>
          <p:cNvGrpSpPr/>
          <p:nvPr/>
        </p:nvGrpSpPr>
        <p:grpSpPr>
          <a:xfrm>
            <a:off x="6923230" y="2065670"/>
            <a:ext cx="411640" cy="378010"/>
            <a:chOff x="4366182" y="2063322"/>
            <a:chExt cx="411640" cy="378010"/>
          </a:xfrm>
        </p:grpSpPr>
        <p:sp>
          <p:nvSpPr>
            <p:cNvPr id="140" name="Google Shape;140;p28"/>
            <p:cNvSpPr/>
            <p:nvPr/>
          </p:nvSpPr>
          <p:spPr>
            <a:xfrm>
              <a:off x="4366182" y="2245452"/>
              <a:ext cx="115411" cy="98906"/>
            </a:xfrm>
            <a:custGeom>
              <a:avLst/>
              <a:gdLst/>
              <a:ahLst/>
              <a:cxnLst/>
              <a:rect l="l" t="t" r="r" b="b"/>
              <a:pathLst>
                <a:path w="4482" h="3841" extrusionOk="0">
                  <a:moveTo>
                    <a:pt x="2558" y="569"/>
                  </a:moveTo>
                  <a:cubicBezTo>
                    <a:pt x="3248" y="569"/>
                    <a:pt x="3909" y="1104"/>
                    <a:pt x="3909" y="1920"/>
                  </a:cubicBezTo>
                  <a:cubicBezTo>
                    <a:pt x="3909" y="2663"/>
                    <a:pt x="3306" y="3256"/>
                    <a:pt x="2563" y="3256"/>
                  </a:cubicBezTo>
                  <a:cubicBezTo>
                    <a:pt x="1367" y="3256"/>
                    <a:pt x="765" y="1809"/>
                    <a:pt x="1619" y="965"/>
                  </a:cubicBezTo>
                  <a:cubicBezTo>
                    <a:pt x="1892" y="692"/>
                    <a:pt x="2228" y="569"/>
                    <a:pt x="2558" y="569"/>
                  </a:cubicBezTo>
                  <a:close/>
                  <a:moveTo>
                    <a:pt x="2563" y="1"/>
                  </a:moveTo>
                  <a:cubicBezTo>
                    <a:pt x="855" y="1"/>
                    <a:pt x="1" y="2060"/>
                    <a:pt x="1207" y="3276"/>
                  </a:cubicBezTo>
                  <a:cubicBezTo>
                    <a:pt x="1596" y="3666"/>
                    <a:pt x="2076" y="3840"/>
                    <a:pt x="2548" y="3840"/>
                  </a:cubicBezTo>
                  <a:cubicBezTo>
                    <a:pt x="3534" y="3840"/>
                    <a:pt x="4482" y="3075"/>
                    <a:pt x="4482" y="1920"/>
                  </a:cubicBezTo>
                  <a:cubicBezTo>
                    <a:pt x="4482" y="855"/>
                    <a:pt x="3618" y="1"/>
                    <a:pt x="25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4517283" y="2063322"/>
              <a:ext cx="260539" cy="378010"/>
            </a:xfrm>
            <a:custGeom>
              <a:avLst/>
              <a:gdLst/>
              <a:ahLst/>
              <a:cxnLst/>
              <a:rect l="l" t="t" r="r" b="b"/>
              <a:pathLst>
                <a:path w="10118" h="14680" extrusionOk="0">
                  <a:moveTo>
                    <a:pt x="3794" y="575"/>
                  </a:moveTo>
                  <a:cubicBezTo>
                    <a:pt x="4117" y="575"/>
                    <a:pt x="4446" y="695"/>
                    <a:pt x="4713" y="965"/>
                  </a:cubicBezTo>
                  <a:cubicBezTo>
                    <a:pt x="5547" y="1799"/>
                    <a:pt x="4964" y="3225"/>
                    <a:pt x="3788" y="3225"/>
                  </a:cubicBezTo>
                  <a:cubicBezTo>
                    <a:pt x="3055" y="3215"/>
                    <a:pt x="2462" y="2633"/>
                    <a:pt x="2462" y="1899"/>
                  </a:cubicBezTo>
                  <a:cubicBezTo>
                    <a:pt x="2462" y="1104"/>
                    <a:pt x="3116" y="575"/>
                    <a:pt x="3794" y="575"/>
                  </a:cubicBezTo>
                  <a:close/>
                  <a:moveTo>
                    <a:pt x="7817" y="3487"/>
                  </a:moveTo>
                  <a:lnTo>
                    <a:pt x="7817" y="3497"/>
                  </a:lnTo>
                  <a:cubicBezTo>
                    <a:pt x="8782" y="3497"/>
                    <a:pt x="9274" y="4672"/>
                    <a:pt x="8581" y="5355"/>
                  </a:cubicBezTo>
                  <a:cubicBezTo>
                    <a:pt x="8360" y="5580"/>
                    <a:pt x="8087" y="5680"/>
                    <a:pt x="7820" y="5680"/>
                  </a:cubicBezTo>
                  <a:cubicBezTo>
                    <a:pt x="7260" y="5680"/>
                    <a:pt x="6722" y="5241"/>
                    <a:pt x="6722" y="4582"/>
                  </a:cubicBezTo>
                  <a:cubicBezTo>
                    <a:pt x="6722" y="3979"/>
                    <a:pt x="7214" y="3487"/>
                    <a:pt x="7817" y="3487"/>
                  </a:cubicBezTo>
                  <a:close/>
                  <a:moveTo>
                    <a:pt x="3773" y="5399"/>
                  </a:moveTo>
                  <a:cubicBezTo>
                    <a:pt x="4777" y="5399"/>
                    <a:pt x="5737" y="6180"/>
                    <a:pt x="5737" y="7355"/>
                  </a:cubicBezTo>
                  <a:cubicBezTo>
                    <a:pt x="5737" y="8430"/>
                    <a:pt x="4863" y="9304"/>
                    <a:pt x="3788" y="9314"/>
                  </a:cubicBezTo>
                  <a:cubicBezTo>
                    <a:pt x="2040" y="9314"/>
                    <a:pt x="1176" y="7204"/>
                    <a:pt x="2402" y="5978"/>
                  </a:cubicBezTo>
                  <a:cubicBezTo>
                    <a:pt x="2802" y="5578"/>
                    <a:pt x="3293" y="5399"/>
                    <a:pt x="3773" y="5399"/>
                  </a:cubicBezTo>
                  <a:close/>
                  <a:moveTo>
                    <a:pt x="6812" y="11484"/>
                  </a:moveTo>
                  <a:cubicBezTo>
                    <a:pt x="7536" y="11484"/>
                    <a:pt x="8129" y="12077"/>
                    <a:pt x="8129" y="12810"/>
                  </a:cubicBezTo>
                  <a:cubicBezTo>
                    <a:pt x="8129" y="13606"/>
                    <a:pt x="7480" y="14135"/>
                    <a:pt x="6802" y="14135"/>
                  </a:cubicBezTo>
                  <a:cubicBezTo>
                    <a:pt x="6478" y="14135"/>
                    <a:pt x="6148" y="14014"/>
                    <a:pt x="5878" y="13745"/>
                  </a:cubicBezTo>
                  <a:cubicBezTo>
                    <a:pt x="5044" y="12911"/>
                    <a:pt x="5637" y="11484"/>
                    <a:pt x="6812" y="11484"/>
                  </a:cubicBezTo>
                  <a:close/>
                  <a:moveTo>
                    <a:pt x="3778" y="0"/>
                  </a:moveTo>
                  <a:cubicBezTo>
                    <a:pt x="2794" y="0"/>
                    <a:pt x="1970" y="764"/>
                    <a:pt x="1889" y="1749"/>
                  </a:cubicBezTo>
                  <a:cubicBezTo>
                    <a:pt x="1819" y="2743"/>
                    <a:pt x="2512" y="3617"/>
                    <a:pt x="3497" y="3768"/>
                  </a:cubicBezTo>
                  <a:lnTo>
                    <a:pt x="3497" y="4843"/>
                  </a:lnTo>
                  <a:cubicBezTo>
                    <a:pt x="2110" y="5004"/>
                    <a:pt x="1116" y="6250"/>
                    <a:pt x="1276" y="7636"/>
                  </a:cubicBezTo>
                  <a:lnTo>
                    <a:pt x="332" y="7857"/>
                  </a:lnTo>
                  <a:cubicBezTo>
                    <a:pt x="1" y="7928"/>
                    <a:pt x="51" y="8420"/>
                    <a:pt x="392" y="8420"/>
                  </a:cubicBezTo>
                  <a:lnTo>
                    <a:pt x="463" y="8420"/>
                  </a:lnTo>
                  <a:lnTo>
                    <a:pt x="1397" y="8199"/>
                  </a:lnTo>
                  <a:cubicBezTo>
                    <a:pt x="1772" y="9240"/>
                    <a:pt x="2749" y="9879"/>
                    <a:pt x="3784" y="9879"/>
                  </a:cubicBezTo>
                  <a:cubicBezTo>
                    <a:pt x="4107" y="9879"/>
                    <a:pt x="4435" y="9817"/>
                    <a:pt x="4753" y="9686"/>
                  </a:cubicBezTo>
                  <a:lnTo>
                    <a:pt x="5657" y="11313"/>
                  </a:lnTo>
                  <a:cubicBezTo>
                    <a:pt x="4873" y="11916"/>
                    <a:pt x="4693" y="13011"/>
                    <a:pt x="5235" y="13835"/>
                  </a:cubicBezTo>
                  <a:cubicBezTo>
                    <a:pt x="5601" y="14380"/>
                    <a:pt x="6195" y="14679"/>
                    <a:pt x="6806" y="14679"/>
                  </a:cubicBezTo>
                  <a:cubicBezTo>
                    <a:pt x="7118" y="14679"/>
                    <a:pt x="7434" y="14601"/>
                    <a:pt x="7727" y="14438"/>
                  </a:cubicBezTo>
                  <a:cubicBezTo>
                    <a:pt x="8591" y="13956"/>
                    <a:pt x="8932" y="12901"/>
                    <a:pt x="8520" y="12007"/>
                  </a:cubicBezTo>
                  <a:cubicBezTo>
                    <a:pt x="8205" y="11322"/>
                    <a:pt x="7524" y="10914"/>
                    <a:pt x="6812" y="10914"/>
                  </a:cubicBezTo>
                  <a:cubicBezTo>
                    <a:pt x="6594" y="10914"/>
                    <a:pt x="6373" y="10952"/>
                    <a:pt x="6159" y="11032"/>
                  </a:cubicBezTo>
                  <a:lnTo>
                    <a:pt x="5255" y="9404"/>
                  </a:lnTo>
                  <a:cubicBezTo>
                    <a:pt x="6280" y="8671"/>
                    <a:pt x="6612" y="7285"/>
                    <a:pt x="6019" y="6169"/>
                  </a:cubicBezTo>
                  <a:lnTo>
                    <a:pt x="6622" y="5747"/>
                  </a:lnTo>
                  <a:cubicBezTo>
                    <a:pt x="6943" y="6069"/>
                    <a:pt x="7365" y="6250"/>
                    <a:pt x="7817" y="6250"/>
                  </a:cubicBezTo>
                  <a:cubicBezTo>
                    <a:pt x="9475" y="6250"/>
                    <a:pt x="10118" y="4079"/>
                    <a:pt x="8721" y="3175"/>
                  </a:cubicBezTo>
                  <a:cubicBezTo>
                    <a:pt x="8426" y="2987"/>
                    <a:pt x="8116" y="2904"/>
                    <a:pt x="7819" y="2904"/>
                  </a:cubicBezTo>
                  <a:cubicBezTo>
                    <a:pt x="6703" y="2904"/>
                    <a:pt x="5753" y="4077"/>
                    <a:pt x="6300" y="5275"/>
                  </a:cubicBezTo>
                  <a:lnTo>
                    <a:pt x="5687" y="5697"/>
                  </a:lnTo>
                  <a:cubicBezTo>
                    <a:pt x="5275" y="5215"/>
                    <a:pt x="4693" y="4913"/>
                    <a:pt x="4070" y="4843"/>
                  </a:cubicBezTo>
                  <a:lnTo>
                    <a:pt x="4070" y="3768"/>
                  </a:lnTo>
                  <a:cubicBezTo>
                    <a:pt x="5044" y="3617"/>
                    <a:pt x="5747" y="2743"/>
                    <a:pt x="5677" y="1749"/>
                  </a:cubicBezTo>
                  <a:cubicBezTo>
                    <a:pt x="5597" y="764"/>
                    <a:pt x="4773" y="0"/>
                    <a:pt x="377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4489859" y="2271588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2" y="569"/>
                    <a:pt x="371" y="577"/>
                    <a:pt x="408" y="577"/>
                  </a:cubicBezTo>
                  <a:cubicBezTo>
                    <a:pt x="641" y="577"/>
                    <a:pt x="794" y="281"/>
                    <a:pt x="603" y="91"/>
                  </a:cubicBezTo>
                  <a:cubicBezTo>
                    <a:pt x="553" y="30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4633184" y="2245194"/>
              <a:ext cx="14781" cy="15296"/>
            </a:xfrm>
            <a:custGeom>
              <a:avLst/>
              <a:gdLst/>
              <a:ahLst/>
              <a:cxnLst/>
              <a:rect l="l" t="t" r="r" b="b"/>
              <a:pathLst>
                <a:path w="574" h="594" extrusionOk="0">
                  <a:moveTo>
                    <a:pt x="29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302"/>
                  </a:lnTo>
                  <a:cubicBezTo>
                    <a:pt x="1" y="463"/>
                    <a:pt x="121" y="583"/>
                    <a:pt x="282" y="593"/>
                  </a:cubicBezTo>
                  <a:cubicBezTo>
                    <a:pt x="443" y="593"/>
                    <a:pt x="573" y="463"/>
                    <a:pt x="573" y="312"/>
                  </a:cubicBezTo>
                  <a:lnTo>
                    <a:pt x="573" y="292"/>
                  </a:lnTo>
                  <a:cubicBezTo>
                    <a:pt x="573" y="131"/>
                    <a:pt x="443" y="0"/>
                    <a:pt x="29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4581452" y="2245709"/>
              <a:ext cx="56496" cy="40350"/>
            </a:xfrm>
            <a:custGeom>
              <a:avLst/>
              <a:gdLst/>
              <a:ahLst/>
              <a:cxnLst/>
              <a:rect l="l" t="t" r="r" b="b"/>
              <a:pathLst>
                <a:path w="2194" h="1567" extrusionOk="0">
                  <a:moveTo>
                    <a:pt x="287" y="1"/>
                  </a:moveTo>
                  <a:cubicBezTo>
                    <a:pt x="148" y="1"/>
                    <a:pt x="10" y="91"/>
                    <a:pt x="0" y="272"/>
                  </a:cubicBezTo>
                  <a:cubicBezTo>
                    <a:pt x="0" y="1023"/>
                    <a:pt x="615" y="1567"/>
                    <a:pt x="1296" y="1567"/>
                  </a:cubicBezTo>
                  <a:cubicBezTo>
                    <a:pt x="1489" y="1567"/>
                    <a:pt x="1688" y="1523"/>
                    <a:pt x="1879" y="1427"/>
                  </a:cubicBezTo>
                  <a:cubicBezTo>
                    <a:pt x="2193" y="1291"/>
                    <a:pt x="2041" y="868"/>
                    <a:pt x="1774" y="868"/>
                  </a:cubicBezTo>
                  <a:cubicBezTo>
                    <a:pt x="1725" y="868"/>
                    <a:pt x="1672" y="882"/>
                    <a:pt x="1618" y="915"/>
                  </a:cubicBezTo>
                  <a:cubicBezTo>
                    <a:pt x="1517" y="965"/>
                    <a:pt x="1407" y="985"/>
                    <a:pt x="1296" y="985"/>
                  </a:cubicBezTo>
                  <a:cubicBezTo>
                    <a:pt x="894" y="985"/>
                    <a:pt x="573" y="664"/>
                    <a:pt x="573" y="272"/>
                  </a:cubicBezTo>
                  <a:cubicBezTo>
                    <a:pt x="563" y="91"/>
                    <a:pt x="425" y="1"/>
                    <a:pt x="28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28"/>
          <p:cNvGrpSpPr/>
          <p:nvPr/>
        </p:nvGrpSpPr>
        <p:grpSpPr>
          <a:xfrm>
            <a:off x="1791974" y="2065657"/>
            <a:ext cx="382413" cy="378036"/>
            <a:chOff x="1534913" y="1707872"/>
            <a:chExt cx="382413" cy="378036"/>
          </a:xfrm>
        </p:grpSpPr>
        <p:sp>
          <p:nvSpPr>
            <p:cNvPr id="146" name="Google Shape;146;p28"/>
            <p:cNvSpPr/>
            <p:nvPr/>
          </p:nvSpPr>
          <p:spPr>
            <a:xfrm>
              <a:off x="1878315" y="1939519"/>
              <a:ext cx="17793" cy="15218"/>
            </a:xfrm>
            <a:custGeom>
              <a:avLst/>
              <a:gdLst/>
              <a:ahLst/>
              <a:cxnLst/>
              <a:rect l="l" t="t" r="r" b="b"/>
              <a:pathLst>
                <a:path w="691" h="591" extrusionOk="0">
                  <a:moveTo>
                    <a:pt x="358" y="1"/>
                  </a:moveTo>
                  <a:cubicBezTo>
                    <a:pt x="246" y="1"/>
                    <a:pt x="142" y="68"/>
                    <a:pt x="98" y="179"/>
                  </a:cubicBezTo>
                  <a:lnTo>
                    <a:pt x="98" y="189"/>
                  </a:lnTo>
                  <a:cubicBezTo>
                    <a:pt x="0" y="417"/>
                    <a:pt x="190" y="591"/>
                    <a:pt x="377" y="591"/>
                  </a:cubicBezTo>
                  <a:cubicBezTo>
                    <a:pt x="478" y="591"/>
                    <a:pt x="578" y="540"/>
                    <a:pt x="630" y="420"/>
                  </a:cubicBezTo>
                  <a:lnTo>
                    <a:pt x="630" y="400"/>
                  </a:lnTo>
                  <a:cubicBezTo>
                    <a:pt x="691" y="249"/>
                    <a:pt x="620" y="89"/>
                    <a:pt x="480" y="28"/>
                  </a:cubicBezTo>
                  <a:cubicBezTo>
                    <a:pt x="440" y="10"/>
                    <a:pt x="398" y="1"/>
                    <a:pt x="35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1534913" y="1707872"/>
              <a:ext cx="382413" cy="378036"/>
            </a:xfrm>
            <a:custGeom>
              <a:avLst/>
              <a:gdLst/>
              <a:ahLst/>
              <a:cxnLst/>
              <a:rect l="l" t="t" r="r" b="b"/>
              <a:pathLst>
                <a:path w="14851" h="14681" extrusionOk="0">
                  <a:moveTo>
                    <a:pt x="9234" y="575"/>
                  </a:moveTo>
                  <a:cubicBezTo>
                    <a:pt x="9606" y="575"/>
                    <a:pt x="9978" y="665"/>
                    <a:pt x="10299" y="856"/>
                  </a:cubicBezTo>
                  <a:cubicBezTo>
                    <a:pt x="10832" y="1167"/>
                    <a:pt x="11214" y="1700"/>
                    <a:pt x="11334" y="2313"/>
                  </a:cubicBezTo>
                  <a:cubicBezTo>
                    <a:pt x="11475" y="2986"/>
                    <a:pt x="11354" y="3679"/>
                    <a:pt x="11013" y="4262"/>
                  </a:cubicBezTo>
                  <a:cubicBezTo>
                    <a:pt x="10512" y="5136"/>
                    <a:pt x="9630" y="5640"/>
                    <a:pt x="8767" y="5640"/>
                  </a:cubicBezTo>
                  <a:cubicBezTo>
                    <a:pt x="8400" y="5640"/>
                    <a:pt x="8037" y="5549"/>
                    <a:pt x="7707" y="5357"/>
                  </a:cubicBezTo>
                  <a:cubicBezTo>
                    <a:pt x="6592" y="4724"/>
                    <a:pt x="6280" y="3187"/>
                    <a:pt x="6994" y="1951"/>
                  </a:cubicBezTo>
                  <a:cubicBezTo>
                    <a:pt x="7496" y="1077"/>
                    <a:pt x="8370" y="575"/>
                    <a:pt x="9234" y="575"/>
                  </a:cubicBezTo>
                  <a:close/>
                  <a:moveTo>
                    <a:pt x="4356" y="1601"/>
                  </a:moveTo>
                  <a:cubicBezTo>
                    <a:pt x="5065" y="1601"/>
                    <a:pt x="5739" y="1877"/>
                    <a:pt x="6180" y="2393"/>
                  </a:cubicBezTo>
                  <a:cubicBezTo>
                    <a:pt x="5959" y="3117"/>
                    <a:pt x="5999" y="3890"/>
                    <a:pt x="6290" y="4583"/>
                  </a:cubicBezTo>
                  <a:cubicBezTo>
                    <a:pt x="5738" y="4744"/>
                    <a:pt x="5236" y="5046"/>
                    <a:pt x="4834" y="5448"/>
                  </a:cubicBezTo>
                  <a:cubicBezTo>
                    <a:pt x="4663" y="5628"/>
                    <a:pt x="4502" y="5819"/>
                    <a:pt x="4371" y="6030"/>
                  </a:cubicBezTo>
                  <a:cubicBezTo>
                    <a:pt x="4211" y="5970"/>
                    <a:pt x="4050" y="5920"/>
                    <a:pt x="3889" y="5890"/>
                  </a:cubicBezTo>
                  <a:cubicBezTo>
                    <a:pt x="3642" y="5833"/>
                    <a:pt x="3393" y="5805"/>
                    <a:pt x="3143" y="5805"/>
                  </a:cubicBezTo>
                  <a:cubicBezTo>
                    <a:pt x="2906" y="5805"/>
                    <a:pt x="2668" y="5831"/>
                    <a:pt x="2432" y="5880"/>
                  </a:cubicBezTo>
                  <a:cubicBezTo>
                    <a:pt x="2171" y="5689"/>
                    <a:pt x="1960" y="5427"/>
                    <a:pt x="1809" y="5136"/>
                  </a:cubicBezTo>
                  <a:cubicBezTo>
                    <a:pt x="1237" y="4001"/>
                    <a:pt x="1809" y="2544"/>
                    <a:pt x="3095" y="1901"/>
                  </a:cubicBezTo>
                  <a:cubicBezTo>
                    <a:pt x="3500" y="1699"/>
                    <a:pt x="3934" y="1601"/>
                    <a:pt x="4356" y="1601"/>
                  </a:cubicBezTo>
                  <a:close/>
                  <a:moveTo>
                    <a:pt x="12161" y="2071"/>
                  </a:moveTo>
                  <a:cubicBezTo>
                    <a:pt x="12414" y="2071"/>
                    <a:pt x="12671" y="2120"/>
                    <a:pt x="12912" y="2222"/>
                  </a:cubicBezTo>
                  <a:cubicBezTo>
                    <a:pt x="13454" y="2443"/>
                    <a:pt x="13866" y="2896"/>
                    <a:pt x="14057" y="3458"/>
                  </a:cubicBezTo>
                  <a:cubicBezTo>
                    <a:pt x="14268" y="4071"/>
                    <a:pt x="14248" y="4734"/>
                    <a:pt x="13987" y="5337"/>
                  </a:cubicBezTo>
                  <a:lnTo>
                    <a:pt x="13987" y="5327"/>
                  </a:lnTo>
                  <a:cubicBezTo>
                    <a:pt x="13876" y="5608"/>
                    <a:pt x="13715" y="5859"/>
                    <a:pt x="13514" y="6081"/>
                  </a:cubicBezTo>
                  <a:cubicBezTo>
                    <a:pt x="13002" y="5484"/>
                    <a:pt x="12264" y="5147"/>
                    <a:pt x="11490" y="5147"/>
                  </a:cubicBezTo>
                  <a:cubicBezTo>
                    <a:pt x="11338" y="5147"/>
                    <a:pt x="11185" y="5160"/>
                    <a:pt x="11033" y="5186"/>
                  </a:cubicBezTo>
                  <a:cubicBezTo>
                    <a:pt x="11214" y="4985"/>
                    <a:pt x="11374" y="4774"/>
                    <a:pt x="11505" y="4543"/>
                  </a:cubicBezTo>
                  <a:cubicBezTo>
                    <a:pt x="11927" y="3830"/>
                    <a:pt x="12058" y="2996"/>
                    <a:pt x="11897" y="2192"/>
                  </a:cubicBezTo>
                  <a:lnTo>
                    <a:pt x="11877" y="2092"/>
                  </a:lnTo>
                  <a:cubicBezTo>
                    <a:pt x="11970" y="2078"/>
                    <a:pt x="12065" y="2071"/>
                    <a:pt x="12161" y="2071"/>
                  </a:cubicBezTo>
                  <a:close/>
                  <a:moveTo>
                    <a:pt x="6582" y="5096"/>
                  </a:moveTo>
                  <a:cubicBezTo>
                    <a:pt x="7084" y="5799"/>
                    <a:pt x="7898" y="6211"/>
                    <a:pt x="8762" y="6211"/>
                  </a:cubicBezTo>
                  <a:cubicBezTo>
                    <a:pt x="8873" y="6211"/>
                    <a:pt x="8983" y="6201"/>
                    <a:pt x="9104" y="6191"/>
                  </a:cubicBezTo>
                  <a:lnTo>
                    <a:pt x="9104" y="6191"/>
                  </a:lnTo>
                  <a:cubicBezTo>
                    <a:pt x="9566" y="7095"/>
                    <a:pt x="9345" y="8281"/>
                    <a:pt x="8561" y="9095"/>
                  </a:cubicBezTo>
                  <a:lnTo>
                    <a:pt x="8551" y="9105"/>
                  </a:lnTo>
                  <a:lnTo>
                    <a:pt x="8521" y="9135"/>
                  </a:lnTo>
                  <a:cubicBezTo>
                    <a:pt x="8019" y="9657"/>
                    <a:pt x="7325" y="9949"/>
                    <a:pt x="6602" y="9959"/>
                  </a:cubicBezTo>
                  <a:cubicBezTo>
                    <a:pt x="6590" y="9959"/>
                    <a:pt x="6578" y="9959"/>
                    <a:pt x="6565" y="9959"/>
                  </a:cubicBezTo>
                  <a:cubicBezTo>
                    <a:pt x="5996" y="9959"/>
                    <a:pt x="5448" y="9729"/>
                    <a:pt x="5045" y="9336"/>
                  </a:cubicBezTo>
                  <a:cubicBezTo>
                    <a:pt x="4140" y="8432"/>
                    <a:pt x="4231" y="6864"/>
                    <a:pt x="5236" y="5849"/>
                  </a:cubicBezTo>
                  <a:cubicBezTo>
                    <a:pt x="5607" y="5478"/>
                    <a:pt x="6069" y="5216"/>
                    <a:pt x="6582" y="5096"/>
                  </a:cubicBezTo>
                  <a:close/>
                  <a:moveTo>
                    <a:pt x="3153" y="6376"/>
                  </a:moveTo>
                  <a:cubicBezTo>
                    <a:pt x="3355" y="6376"/>
                    <a:pt x="3561" y="6398"/>
                    <a:pt x="3769" y="6442"/>
                  </a:cubicBezTo>
                  <a:cubicBezTo>
                    <a:pt x="3879" y="6472"/>
                    <a:pt x="4000" y="6502"/>
                    <a:pt x="4110" y="6543"/>
                  </a:cubicBezTo>
                  <a:cubicBezTo>
                    <a:pt x="3648" y="7648"/>
                    <a:pt x="3819" y="8904"/>
                    <a:pt x="4643" y="9738"/>
                  </a:cubicBezTo>
                  <a:cubicBezTo>
                    <a:pt x="4844" y="9929"/>
                    <a:pt x="5065" y="10099"/>
                    <a:pt x="5316" y="10220"/>
                  </a:cubicBezTo>
                  <a:cubicBezTo>
                    <a:pt x="5125" y="10431"/>
                    <a:pt x="4914" y="10602"/>
                    <a:pt x="4673" y="10722"/>
                  </a:cubicBezTo>
                  <a:cubicBezTo>
                    <a:pt x="4653" y="10732"/>
                    <a:pt x="4643" y="10742"/>
                    <a:pt x="4623" y="10752"/>
                  </a:cubicBezTo>
                  <a:cubicBezTo>
                    <a:pt x="4239" y="10947"/>
                    <a:pt x="3816" y="11048"/>
                    <a:pt x="3391" y="11048"/>
                  </a:cubicBezTo>
                  <a:cubicBezTo>
                    <a:pt x="3181" y="11048"/>
                    <a:pt x="2970" y="11023"/>
                    <a:pt x="2764" y="10973"/>
                  </a:cubicBezTo>
                  <a:lnTo>
                    <a:pt x="2764" y="10984"/>
                  </a:lnTo>
                  <a:cubicBezTo>
                    <a:pt x="2091" y="10843"/>
                    <a:pt x="1508" y="10461"/>
                    <a:pt x="1106" y="9908"/>
                  </a:cubicBezTo>
                  <a:cubicBezTo>
                    <a:pt x="734" y="9406"/>
                    <a:pt x="594" y="8763"/>
                    <a:pt x="734" y="8150"/>
                  </a:cubicBezTo>
                  <a:cubicBezTo>
                    <a:pt x="966" y="7088"/>
                    <a:pt x="1986" y="6376"/>
                    <a:pt x="3153" y="6376"/>
                  </a:cubicBezTo>
                  <a:close/>
                  <a:moveTo>
                    <a:pt x="8641" y="9798"/>
                  </a:moveTo>
                  <a:cubicBezTo>
                    <a:pt x="8903" y="10391"/>
                    <a:pt x="9375" y="10883"/>
                    <a:pt x="9968" y="11164"/>
                  </a:cubicBezTo>
                  <a:lnTo>
                    <a:pt x="9958" y="11164"/>
                  </a:lnTo>
                  <a:cubicBezTo>
                    <a:pt x="10159" y="12249"/>
                    <a:pt x="9485" y="13395"/>
                    <a:pt x="8340" y="13877"/>
                  </a:cubicBezTo>
                  <a:cubicBezTo>
                    <a:pt x="7994" y="14028"/>
                    <a:pt x="7622" y="14104"/>
                    <a:pt x="7251" y="14104"/>
                  </a:cubicBezTo>
                  <a:cubicBezTo>
                    <a:pt x="6954" y="14104"/>
                    <a:pt x="6656" y="14056"/>
                    <a:pt x="6371" y="13957"/>
                  </a:cubicBezTo>
                  <a:cubicBezTo>
                    <a:pt x="5215" y="13596"/>
                    <a:pt x="4592" y="12340"/>
                    <a:pt x="5004" y="11194"/>
                  </a:cubicBezTo>
                  <a:cubicBezTo>
                    <a:pt x="5336" y="11004"/>
                    <a:pt x="5637" y="10752"/>
                    <a:pt x="5868" y="10441"/>
                  </a:cubicBezTo>
                  <a:cubicBezTo>
                    <a:pt x="6110" y="10501"/>
                    <a:pt x="6351" y="10531"/>
                    <a:pt x="6602" y="10531"/>
                  </a:cubicBezTo>
                  <a:cubicBezTo>
                    <a:pt x="7345" y="10531"/>
                    <a:pt x="8059" y="10270"/>
                    <a:pt x="8641" y="9798"/>
                  </a:cubicBezTo>
                  <a:close/>
                  <a:moveTo>
                    <a:pt x="9248" y="1"/>
                  </a:moveTo>
                  <a:cubicBezTo>
                    <a:pt x="8182" y="1"/>
                    <a:pt x="7102" y="607"/>
                    <a:pt x="6491" y="1660"/>
                  </a:cubicBezTo>
                  <a:cubicBezTo>
                    <a:pt x="6461" y="1710"/>
                    <a:pt x="6441" y="1760"/>
                    <a:pt x="6411" y="1810"/>
                  </a:cubicBezTo>
                  <a:cubicBezTo>
                    <a:pt x="6019" y="1439"/>
                    <a:pt x="5517" y="1188"/>
                    <a:pt x="4984" y="1087"/>
                  </a:cubicBezTo>
                  <a:cubicBezTo>
                    <a:pt x="4773" y="1046"/>
                    <a:pt x="4559" y="1026"/>
                    <a:pt x="4345" y="1026"/>
                  </a:cubicBezTo>
                  <a:cubicBezTo>
                    <a:pt x="3824" y="1026"/>
                    <a:pt x="3304" y="1147"/>
                    <a:pt x="2834" y="1389"/>
                  </a:cubicBezTo>
                  <a:cubicBezTo>
                    <a:pt x="1267" y="2172"/>
                    <a:pt x="584" y="3971"/>
                    <a:pt x="1297" y="5407"/>
                  </a:cubicBezTo>
                  <a:cubicBezTo>
                    <a:pt x="1428" y="5659"/>
                    <a:pt x="1598" y="5890"/>
                    <a:pt x="1799" y="6091"/>
                  </a:cubicBezTo>
                  <a:cubicBezTo>
                    <a:pt x="976" y="6442"/>
                    <a:pt x="373" y="7166"/>
                    <a:pt x="172" y="8040"/>
                  </a:cubicBezTo>
                  <a:cubicBezTo>
                    <a:pt x="1" y="8803"/>
                    <a:pt x="172" y="9607"/>
                    <a:pt x="644" y="10250"/>
                  </a:cubicBezTo>
                  <a:cubicBezTo>
                    <a:pt x="1126" y="10913"/>
                    <a:pt x="1840" y="11375"/>
                    <a:pt x="2643" y="11546"/>
                  </a:cubicBezTo>
                  <a:cubicBezTo>
                    <a:pt x="2884" y="11596"/>
                    <a:pt x="3136" y="11627"/>
                    <a:pt x="3387" y="11627"/>
                  </a:cubicBezTo>
                  <a:cubicBezTo>
                    <a:pt x="3718" y="11627"/>
                    <a:pt x="4040" y="11576"/>
                    <a:pt x="4351" y="11486"/>
                  </a:cubicBezTo>
                  <a:lnTo>
                    <a:pt x="4351" y="11486"/>
                  </a:lnTo>
                  <a:cubicBezTo>
                    <a:pt x="4261" y="11988"/>
                    <a:pt x="4321" y="12501"/>
                    <a:pt x="4522" y="12973"/>
                  </a:cubicBezTo>
                  <a:cubicBezTo>
                    <a:pt x="4834" y="13696"/>
                    <a:pt x="5436" y="14249"/>
                    <a:pt x="6190" y="14500"/>
                  </a:cubicBezTo>
                  <a:cubicBezTo>
                    <a:pt x="6522" y="14621"/>
                    <a:pt x="6883" y="14681"/>
                    <a:pt x="7235" y="14681"/>
                  </a:cubicBezTo>
                  <a:cubicBezTo>
                    <a:pt x="7697" y="14681"/>
                    <a:pt x="8149" y="14580"/>
                    <a:pt x="8571" y="14410"/>
                  </a:cubicBezTo>
                  <a:cubicBezTo>
                    <a:pt x="9264" y="14118"/>
                    <a:pt x="9837" y="13596"/>
                    <a:pt x="10209" y="12943"/>
                  </a:cubicBezTo>
                  <a:cubicBezTo>
                    <a:pt x="10470" y="12460"/>
                    <a:pt x="10601" y="11908"/>
                    <a:pt x="10560" y="11365"/>
                  </a:cubicBezTo>
                  <a:lnTo>
                    <a:pt x="10560" y="11365"/>
                  </a:lnTo>
                  <a:cubicBezTo>
                    <a:pt x="10741" y="11395"/>
                    <a:pt x="10922" y="11416"/>
                    <a:pt x="11103" y="11416"/>
                  </a:cubicBezTo>
                  <a:cubicBezTo>
                    <a:pt x="11937" y="11405"/>
                    <a:pt x="12721" y="11054"/>
                    <a:pt x="13283" y="10451"/>
                  </a:cubicBezTo>
                  <a:cubicBezTo>
                    <a:pt x="13482" y="10236"/>
                    <a:pt x="13290" y="9958"/>
                    <a:pt x="13072" y="9958"/>
                  </a:cubicBezTo>
                  <a:cubicBezTo>
                    <a:pt x="13004" y="9958"/>
                    <a:pt x="12933" y="9985"/>
                    <a:pt x="12871" y="10049"/>
                  </a:cubicBezTo>
                  <a:cubicBezTo>
                    <a:pt x="12375" y="10566"/>
                    <a:pt x="11738" y="10845"/>
                    <a:pt x="11108" y="10845"/>
                  </a:cubicBezTo>
                  <a:cubicBezTo>
                    <a:pt x="10833" y="10845"/>
                    <a:pt x="10559" y="10792"/>
                    <a:pt x="10299" y="10682"/>
                  </a:cubicBezTo>
                  <a:cubicBezTo>
                    <a:pt x="9727" y="10431"/>
                    <a:pt x="9284" y="9959"/>
                    <a:pt x="9084" y="9366"/>
                  </a:cubicBezTo>
                  <a:cubicBezTo>
                    <a:pt x="9506" y="8884"/>
                    <a:pt x="9787" y="8301"/>
                    <a:pt x="9887" y="7668"/>
                  </a:cubicBezTo>
                  <a:cubicBezTo>
                    <a:pt x="9948" y="7246"/>
                    <a:pt x="9917" y="6834"/>
                    <a:pt x="9807" y="6432"/>
                  </a:cubicBezTo>
                  <a:cubicBezTo>
                    <a:pt x="10290" y="5970"/>
                    <a:pt x="10891" y="5721"/>
                    <a:pt x="11488" y="5721"/>
                  </a:cubicBezTo>
                  <a:cubicBezTo>
                    <a:pt x="11760" y="5721"/>
                    <a:pt x="12031" y="5773"/>
                    <a:pt x="12289" y="5880"/>
                  </a:cubicBezTo>
                  <a:cubicBezTo>
                    <a:pt x="13112" y="6221"/>
                    <a:pt x="13665" y="7105"/>
                    <a:pt x="13655" y="8100"/>
                  </a:cubicBezTo>
                  <a:cubicBezTo>
                    <a:pt x="13655" y="8261"/>
                    <a:pt x="13786" y="8391"/>
                    <a:pt x="13946" y="8391"/>
                  </a:cubicBezTo>
                  <a:cubicBezTo>
                    <a:pt x="14097" y="8391"/>
                    <a:pt x="14228" y="8261"/>
                    <a:pt x="14228" y="8100"/>
                  </a:cubicBezTo>
                  <a:cubicBezTo>
                    <a:pt x="14238" y="7567"/>
                    <a:pt x="14107" y="7045"/>
                    <a:pt x="13856" y="6573"/>
                  </a:cubicBezTo>
                  <a:cubicBezTo>
                    <a:pt x="14137" y="6281"/>
                    <a:pt x="14368" y="5930"/>
                    <a:pt x="14519" y="5548"/>
                  </a:cubicBezTo>
                  <a:cubicBezTo>
                    <a:pt x="14831" y="4835"/>
                    <a:pt x="14851" y="4021"/>
                    <a:pt x="14599" y="3277"/>
                  </a:cubicBezTo>
                  <a:cubicBezTo>
                    <a:pt x="14358" y="2564"/>
                    <a:pt x="13826" y="1991"/>
                    <a:pt x="13133" y="1700"/>
                  </a:cubicBezTo>
                  <a:cubicBezTo>
                    <a:pt x="12819" y="1570"/>
                    <a:pt x="12487" y="1506"/>
                    <a:pt x="12152" y="1506"/>
                  </a:cubicBezTo>
                  <a:cubicBezTo>
                    <a:pt x="11993" y="1506"/>
                    <a:pt x="11834" y="1520"/>
                    <a:pt x="11676" y="1549"/>
                  </a:cubicBezTo>
                  <a:cubicBezTo>
                    <a:pt x="11445" y="1047"/>
                    <a:pt x="11063" y="635"/>
                    <a:pt x="10581" y="354"/>
                  </a:cubicBezTo>
                  <a:cubicBezTo>
                    <a:pt x="10165" y="114"/>
                    <a:pt x="9708" y="1"/>
                    <a:pt x="924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1730253" y="1761638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9" y="0"/>
                  </a:moveTo>
                  <a:cubicBezTo>
                    <a:pt x="155" y="0"/>
                    <a:pt x="0" y="305"/>
                    <a:pt x="191" y="496"/>
                  </a:cubicBezTo>
                  <a:cubicBezTo>
                    <a:pt x="242" y="546"/>
                    <a:pt x="322" y="576"/>
                    <a:pt x="392" y="576"/>
                  </a:cubicBezTo>
                  <a:cubicBezTo>
                    <a:pt x="704" y="576"/>
                    <a:pt x="794" y="144"/>
                    <a:pt x="503" y="24"/>
                  </a:cubicBezTo>
                  <a:cubicBezTo>
                    <a:pt x="464" y="8"/>
                    <a:pt x="426" y="0"/>
                    <a:pt x="38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1719644" y="1928601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1" y="569"/>
                    <a:pt x="369" y="576"/>
                    <a:pt x="406" y="576"/>
                  </a:cubicBezTo>
                  <a:cubicBezTo>
                    <a:pt x="640" y="576"/>
                    <a:pt x="795" y="272"/>
                    <a:pt x="603" y="81"/>
                  </a:cubicBezTo>
                  <a:cubicBezTo>
                    <a:pt x="553" y="30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1712408" y="2045016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0" y="577"/>
                    <a:pt x="794" y="282"/>
                    <a:pt x="603" y="91"/>
                  </a:cubicBezTo>
                  <a:cubicBezTo>
                    <a:pt x="553" y="31"/>
                    <a:pt x="472" y="0"/>
                    <a:pt x="40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1864256" y="1799748"/>
              <a:ext cx="20497" cy="14858"/>
            </a:xfrm>
            <a:custGeom>
              <a:avLst/>
              <a:gdLst/>
              <a:ahLst/>
              <a:cxnLst/>
              <a:rect l="l" t="t" r="r" b="b"/>
              <a:pathLst>
                <a:path w="796" h="577" extrusionOk="0">
                  <a:moveTo>
                    <a:pt x="403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1" y="570"/>
                    <a:pt x="370" y="577"/>
                    <a:pt x="406" y="577"/>
                  </a:cubicBezTo>
                  <a:cubicBezTo>
                    <a:pt x="640" y="577"/>
                    <a:pt x="795" y="272"/>
                    <a:pt x="604" y="81"/>
                  </a:cubicBezTo>
                  <a:cubicBezTo>
                    <a:pt x="554" y="31"/>
                    <a:pt x="483" y="1"/>
                    <a:pt x="40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1596327" y="1957312"/>
              <a:ext cx="20368" cy="14600"/>
            </a:xfrm>
            <a:custGeom>
              <a:avLst/>
              <a:gdLst/>
              <a:ahLst/>
              <a:cxnLst/>
              <a:rect l="l" t="t" r="r" b="b"/>
              <a:pathLst>
                <a:path w="791" h="567" extrusionOk="0">
                  <a:moveTo>
                    <a:pt x="388" y="0"/>
                  </a:moveTo>
                  <a:cubicBezTo>
                    <a:pt x="76" y="0"/>
                    <a:pt x="0" y="424"/>
                    <a:pt x="278" y="543"/>
                  </a:cubicBezTo>
                  <a:cubicBezTo>
                    <a:pt x="318" y="560"/>
                    <a:pt x="358" y="567"/>
                    <a:pt x="395" y="567"/>
                  </a:cubicBezTo>
                  <a:cubicBezTo>
                    <a:pt x="630" y="567"/>
                    <a:pt x="791" y="272"/>
                    <a:pt x="600" y="81"/>
                  </a:cubicBezTo>
                  <a:cubicBezTo>
                    <a:pt x="540" y="31"/>
                    <a:pt x="469" y="0"/>
                    <a:pt x="399" y="0"/>
                  </a:cubicBezTo>
                  <a:cubicBezTo>
                    <a:pt x="395" y="0"/>
                    <a:pt x="392" y="0"/>
                    <a:pt x="38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1596327" y="1789911"/>
              <a:ext cx="20368" cy="14626"/>
            </a:xfrm>
            <a:custGeom>
              <a:avLst/>
              <a:gdLst/>
              <a:ahLst/>
              <a:cxnLst/>
              <a:rect l="l" t="t" r="r" b="b"/>
              <a:pathLst>
                <a:path w="791" h="568" extrusionOk="0">
                  <a:moveTo>
                    <a:pt x="388" y="1"/>
                  </a:moveTo>
                  <a:cubicBezTo>
                    <a:pt x="76" y="1"/>
                    <a:pt x="0" y="424"/>
                    <a:pt x="278" y="543"/>
                  </a:cubicBezTo>
                  <a:cubicBezTo>
                    <a:pt x="318" y="560"/>
                    <a:pt x="358" y="567"/>
                    <a:pt x="395" y="567"/>
                  </a:cubicBezTo>
                  <a:cubicBezTo>
                    <a:pt x="630" y="567"/>
                    <a:pt x="791" y="272"/>
                    <a:pt x="600" y="81"/>
                  </a:cubicBezTo>
                  <a:cubicBezTo>
                    <a:pt x="540" y="31"/>
                    <a:pt x="469" y="1"/>
                    <a:pt x="399" y="1"/>
                  </a:cubicBezTo>
                  <a:cubicBezTo>
                    <a:pt x="395" y="1"/>
                    <a:pt x="392" y="1"/>
                    <a:pt x="38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1657560" y="1866801"/>
              <a:ext cx="38522" cy="73413"/>
            </a:xfrm>
            <a:custGeom>
              <a:avLst/>
              <a:gdLst/>
              <a:ahLst/>
              <a:cxnLst/>
              <a:rect l="l" t="t" r="r" b="b"/>
              <a:pathLst>
                <a:path w="1496" h="2851" extrusionOk="0">
                  <a:moveTo>
                    <a:pt x="1083" y="1"/>
                  </a:moveTo>
                  <a:cubicBezTo>
                    <a:pt x="1016" y="1"/>
                    <a:pt x="947" y="27"/>
                    <a:pt x="884" y="89"/>
                  </a:cubicBezTo>
                  <a:cubicBezTo>
                    <a:pt x="91" y="883"/>
                    <a:pt x="0" y="2079"/>
                    <a:pt x="683" y="2762"/>
                  </a:cubicBezTo>
                  <a:cubicBezTo>
                    <a:pt x="746" y="2824"/>
                    <a:pt x="816" y="2851"/>
                    <a:pt x="883" y="2851"/>
                  </a:cubicBezTo>
                  <a:cubicBezTo>
                    <a:pt x="1108" y="2851"/>
                    <a:pt x="1304" y="2559"/>
                    <a:pt x="1095" y="2350"/>
                  </a:cubicBezTo>
                  <a:cubicBezTo>
                    <a:pt x="633" y="1898"/>
                    <a:pt x="724" y="1064"/>
                    <a:pt x="1286" y="501"/>
                  </a:cubicBezTo>
                  <a:cubicBezTo>
                    <a:pt x="1495" y="293"/>
                    <a:pt x="1305" y="1"/>
                    <a:pt x="108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1691962" y="1850990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92" y="0"/>
                  </a:moveTo>
                  <a:cubicBezTo>
                    <a:pt x="81" y="0"/>
                    <a:pt x="1" y="432"/>
                    <a:pt x="282" y="553"/>
                  </a:cubicBezTo>
                  <a:cubicBezTo>
                    <a:pt x="321" y="569"/>
                    <a:pt x="359" y="576"/>
                    <a:pt x="396" y="576"/>
                  </a:cubicBezTo>
                  <a:cubicBezTo>
                    <a:pt x="632" y="576"/>
                    <a:pt x="795" y="272"/>
                    <a:pt x="603" y="80"/>
                  </a:cubicBezTo>
                  <a:cubicBezTo>
                    <a:pt x="543" y="30"/>
                    <a:pt x="473" y="0"/>
                    <a:pt x="39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28"/>
          <p:cNvGrpSpPr/>
          <p:nvPr/>
        </p:nvGrpSpPr>
        <p:grpSpPr>
          <a:xfrm>
            <a:off x="4380381" y="2065631"/>
            <a:ext cx="383289" cy="378087"/>
            <a:chOff x="6602333" y="2855472"/>
            <a:chExt cx="383289" cy="378087"/>
          </a:xfrm>
        </p:grpSpPr>
        <p:sp>
          <p:nvSpPr>
            <p:cNvPr id="157" name="Google Shape;157;p28"/>
            <p:cNvSpPr/>
            <p:nvPr/>
          </p:nvSpPr>
          <p:spPr>
            <a:xfrm>
              <a:off x="6685119" y="2855832"/>
              <a:ext cx="300502" cy="377727"/>
            </a:xfrm>
            <a:custGeom>
              <a:avLst/>
              <a:gdLst/>
              <a:ahLst/>
              <a:cxnLst/>
              <a:rect l="l" t="t" r="r" b="b"/>
              <a:pathLst>
                <a:path w="11670" h="14669" extrusionOk="0">
                  <a:moveTo>
                    <a:pt x="7828" y="3707"/>
                  </a:moveTo>
                  <a:lnTo>
                    <a:pt x="7828" y="4481"/>
                  </a:lnTo>
                  <a:lnTo>
                    <a:pt x="7054" y="3707"/>
                  </a:lnTo>
                  <a:close/>
                  <a:moveTo>
                    <a:pt x="6260" y="3728"/>
                  </a:moveTo>
                  <a:lnTo>
                    <a:pt x="7787" y="5255"/>
                  </a:lnTo>
                  <a:cubicBezTo>
                    <a:pt x="7737" y="5446"/>
                    <a:pt x="7657" y="5616"/>
                    <a:pt x="7546" y="5777"/>
                  </a:cubicBezTo>
                  <a:lnTo>
                    <a:pt x="5708" y="3949"/>
                  </a:lnTo>
                  <a:cubicBezTo>
                    <a:pt x="5878" y="3838"/>
                    <a:pt x="6059" y="3758"/>
                    <a:pt x="6260" y="3728"/>
                  </a:cubicBezTo>
                  <a:close/>
                  <a:moveTo>
                    <a:pt x="5306" y="4350"/>
                  </a:moveTo>
                  <a:lnTo>
                    <a:pt x="7144" y="6189"/>
                  </a:lnTo>
                  <a:cubicBezTo>
                    <a:pt x="6984" y="6300"/>
                    <a:pt x="6803" y="6380"/>
                    <a:pt x="6622" y="6430"/>
                  </a:cubicBezTo>
                  <a:lnTo>
                    <a:pt x="5085" y="4893"/>
                  </a:lnTo>
                  <a:cubicBezTo>
                    <a:pt x="5115" y="4702"/>
                    <a:pt x="5195" y="4511"/>
                    <a:pt x="5306" y="4350"/>
                  </a:cubicBezTo>
                  <a:close/>
                  <a:moveTo>
                    <a:pt x="5065" y="5687"/>
                  </a:moveTo>
                  <a:lnTo>
                    <a:pt x="5858" y="6480"/>
                  </a:lnTo>
                  <a:lnTo>
                    <a:pt x="5065" y="6480"/>
                  </a:lnTo>
                  <a:lnTo>
                    <a:pt x="5065" y="5687"/>
                  </a:lnTo>
                  <a:close/>
                  <a:moveTo>
                    <a:pt x="3337" y="8209"/>
                  </a:moveTo>
                  <a:lnTo>
                    <a:pt x="3337" y="8962"/>
                  </a:lnTo>
                  <a:lnTo>
                    <a:pt x="2583" y="8209"/>
                  </a:lnTo>
                  <a:close/>
                  <a:moveTo>
                    <a:pt x="1819" y="8239"/>
                  </a:moveTo>
                  <a:lnTo>
                    <a:pt x="1809" y="8249"/>
                  </a:lnTo>
                  <a:lnTo>
                    <a:pt x="3296" y="9726"/>
                  </a:lnTo>
                  <a:cubicBezTo>
                    <a:pt x="3246" y="9917"/>
                    <a:pt x="3166" y="10097"/>
                    <a:pt x="3065" y="10258"/>
                  </a:cubicBezTo>
                  <a:lnTo>
                    <a:pt x="1287" y="8470"/>
                  </a:lnTo>
                  <a:cubicBezTo>
                    <a:pt x="1448" y="8369"/>
                    <a:pt x="1629" y="8289"/>
                    <a:pt x="1819" y="8239"/>
                  </a:cubicBezTo>
                  <a:close/>
                  <a:moveTo>
                    <a:pt x="875" y="8882"/>
                  </a:moveTo>
                  <a:lnTo>
                    <a:pt x="2673" y="10660"/>
                  </a:lnTo>
                  <a:cubicBezTo>
                    <a:pt x="2513" y="10781"/>
                    <a:pt x="2332" y="10861"/>
                    <a:pt x="2151" y="10911"/>
                  </a:cubicBezTo>
                  <a:lnTo>
                    <a:pt x="2141" y="10911"/>
                  </a:lnTo>
                  <a:lnTo>
                    <a:pt x="624" y="9394"/>
                  </a:lnTo>
                  <a:cubicBezTo>
                    <a:pt x="674" y="9213"/>
                    <a:pt x="754" y="9032"/>
                    <a:pt x="875" y="8882"/>
                  </a:cubicBezTo>
                  <a:close/>
                  <a:moveTo>
                    <a:pt x="574" y="10158"/>
                  </a:moveTo>
                  <a:lnTo>
                    <a:pt x="1387" y="10972"/>
                  </a:lnTo>
                  <a:lnTo>
                    <a:pt x="574" y="10972"/>
                  </a:lnTo>
                  <a:lnTo>
                    <a:pt x="574" y="10158"/>
                  </a:lnTo>
                  <a:close/>
                  <a:moveTo>
                    <a:pt x="7828" y="2562"/>
                  </a:moveTo>
                  <a:lnTo>
                    <a:pt x="7828" y="3135"/>
                  </a:lnTo>
                  <a:lnTo>
                    <a:pt x="6491" y="3135"/>
                  </a:lnTo>
                  <a:cubicBezTo>
                    <a:pt x="5969" y="3135"/>
                    <a:pt x="5456" y="3336"/>
                    <a:pt x="5085" y="3707"/>
                  </a:cubicBezTo>
                  <a:lnTo>
                    <a:pt x="5075" y="3707"/>
                  </a:lnTo>
                  <a:cubicBezTo>
                    <a:pt x="4703" y="4089"/>
                    <a:pt x="4482" y="4602"/>
                    <a:pt x="4492" y="5134"/>
                  </a:cubicBezTo>
                  <a:lnTo>
                    <a:pt x="4492" y="9354"/>
                  </a:lnTo>
                  <a:cubicBezTo>
                    <a:pt x="4492" y="10881"/>
                    <a:pt x="3246" y="12117"/>
                    <a:pt x="1729" y="12117"/>
                  </a:cubicBezTo>
                  <a:lnTo>
                    <a:pt x="574" y="12117"/>
                  </a:lnTo>
                  <a:lnTo>
                    <a:pt x="574" y="11544"/>
                  </a:lnTo>
                  <a:lnTo>
                    <a:pt x="1729" y="11544"/>
                  </a:lnTo>
                  <a:cubicBezTo>
                    <a:pt x="2935" y="11544"/>
                    <a:pt x="3909" y="10570"/>
                    <a:pt x="3909" y="9364"/>
                  </a:cubicBezTo>
                  <a:lnTo>
                    <a:pt x="3909" y="5144"/>
                  </a:lnTo>
                  <a:cubicBezTo>
                    <a:pt x="3909" y="3717"/>
                    <a:pt x="5065" y="2562"/>
                    <a:pt x="6491" y="2562"/>
                  </a:cubicBezTo>
                  <a:close/>
                  <a:moveTo>
                    <a:pt x="8118" y="0"/>
                  </a:moveTo>
                  <a:cubicBezTo>
                    <a:pt x="7981" y="0"/>
                    <a:pt x="7843" y="90"/>
                    <a:pt x="7828" y="271"/>
                  </a:cubicBezTo>
                  <a:lnTo>
                    <a:pt x="7828" y="1989"/>
                  </a:lnTo>
                  <a:lnTo>
                    <a:pt x="6501" y="1989"/>
                  </a:lnTo>
                  <a:cubicBezTo>
                    <a:pt x="4753" y="1989"/>
                    <a:pt x="3347" y="3396"/>
                    <a:pt x="3337" y="5144"/>
                  </a:cubicBezTo>
                  <a:lnTo>
                    <a:pt x="3337" y="6470"/>
                  </a:lnTo>
                  <a:lnTo>
                    <a:pt x="2191" y="6470"/>
                  </a:lnTo>
                  <a:cubicBezTo>
                    <a:pt x="1729" y="6470"/>
                    <a:pt x="1287" y="6571"/>
                    <a:pt x="865" y="6752"/>
                  </a:cubicBezTo>
                  <a:cubicBezTo>
                    <a:pt x="534" y="6865"/>
                    <a:pt x="678" y="7309"/>
                    <a:pt x="958" y="7309"/>
                  </a:cubicBezTo>
                  <a:cubicBezTo>
                    <a:pt x="1001" y="7309"/>
                    <a:pt x="1047" y="7298"/>
                    <a:pt x="1096" y="7274"/>
                  </a:cubicBezTo>
                  <a:cubicBezTo>
                    <a:pt x="1438" y="7123"/>
                    <a:pt x="1809" y="7053"/>
                    <a:pt x="2191" y="7053"/>
                  </a:cubicBezTo>
                  <a:lnTo>
                    <a:pt x="3337" y="7053"/>
                  </a:lnTo>
                  <a:lnTo>
                    <a:pt x="3337" y="7626"/>
                  </a:lnTo>
                  <a:lnTo>
                    <a:pt x="2191" y="7626"/>
                  </a:lnTo>
                  <a:cubicBezTo>
                    <a:pt x="975" y="7626"/>
                    <a:pt x="1" y="8600"/>
                    <a:pt x="1" y="9816"/>
                  </a:cubicBezTo>
                  <a:lnTo>
                    <a:pt x="1" y="14398"/>
                  </a:lnTo>
                  <a:cubicBezTo>
                    <a:pt x="11" y="14578"/>
                    <a:pt x="149" y="14669"/>
                    <a:pt x="287" y="14669"/>
                  </a:cubicBezTo>
                  <a:cubicBezTo>
                    <a:pt x="425" y="14669"/>
                    <a:pt x="564" y="14578"/>
                    <a:pt x="574" y="14398"/>
                  </a:cubicBezTo>
                  <a:lnTo>
                    <a:pt x="574" y="12690"/>
                  </a:lnTo>
                  <a:lnTo>
                    <a:pt x="1729" y="12690"/>
                  </a:lnTo>
                  <a:cubicBezTo>
                    <a:pt x="3568" y="12690"/>
                    <a:pt x="5065" y="11193"/>
                    <a:pt x="5065" y="9354"/>
                  </a:cubicBezTo>
                  <a:lnTo>
                    <a:pt x="5065" y="8198"/>
                  </a:lnTo>
                  <a:lnTo>
                    <a:pt x="6220" y="8198"/>
                  </a:lnTo>
                  <a:cubicBezTo>
                    <a:pt x="8059" y="8198"/>
                    <a:pt x="9546" y="6701"/>
                    <a:pt x="9556" y="4863"/>
                  </a:cubicBezTo>
                  <a:lnTo>
                    <a:pt x="9556" y="3707"/>
                  </a:lnTo>
                  <a:lnTo>
                    <a:pt x="11264" y="3707"/>
                  </a:lnTo>
                  <a:cubicBezTo>
                    <a:pt x="11273" y="3708"/>
                    <a:pt x="11283" y="3708"/>
                    <a:pt x="11292" y="3708"/>
                  </a:cubicBezTo>
                  <a:cubicBezTo>
                    <a:pt x="11666" y="3708"/>
                    <a:pt x="11666" y="3134"/>
                    <a:pt x="11292" y="3134"/>
                  </a:cubicBezTo>
                  <a:cubicBezTo>
                    <a:pt x="11283" y="3134"/>
                    <a:pt x="11273" y="3134"/>
                    <a:pt x="11264" y="3135"/>
                  </a:cubicBezTo>
                  <a:lnTo>
                    <a:pt x="9556" y="3135"/>
                  </a:lnTo>
                  <a:lnTo>
                    <a:pt x="9556" y="2562"/>
                  </a:lnTo>
                  <a:lnTo>
                    <a:pt x="11264" y="2562"/>
                  </a:lnTo>
                  <a:cubicBezTo>
                    <a:pt x="11270" y="2562"/>
                    <a:pt x="11277" y="2563"/>
                    <a:pt x="11283" y="2563"/>
                  </a:cubicBezTo>
                  <a:cubicBezTo>
                    <a:pt x="11666" y="2563"/>
                    <a:pt x="11669" y="1988"/>
                    <a:pt x="11292" y="1988"/>
                  </a:cubicBezTo>
                  <a:cubicBezTo>
                    <a:pt x="11283" y="1988"/>
                    <a:pt x="11273" y="1989"/>
                    <a:pt x="11264" y="1989"/>
                  </a:cubicBezTo>
                  <a:lnTo>
                    <a:pt x="9556" y="1989"/>
                  </a:lnTo>
                  <a:lnTo>
                    <a:pt x="9556" y="1628"/>
                  </a:lnTo>
                  <a:cubicBezTo>
                    <a:pt x="9541" y="1447"/>
                    <a:pt x="9402" y="1356"/>
                    <a:pt x="9266" y="1356"/>
                  </a:cubicBezTo>
                  <a:cubicBezTo>
                    <a:pt x="9129" y="1356"/>
                    <a:pt x="8993" y="1447"/>
                    <a:pt x="8983" y="1628"/>
                  </a:cubicBezTo>
                  <a:lnTo>
                    <a:pt x="8983" y="4863"/>
                  </a:lnTo>
                  <a:cubicBezTo>
                    <a:pt x="8983" y="6390"/>
                    <a:pt x="7747" y="7626"/>
                    <a:pt x="6220" y="7626"/>
                  </a:cubicBezTo>
                  <a:lnTo>
                    <a:pt x="5065" y="7626"/>
                  </a:lnTo>
                  <a:lnTo>
                    <a:pt x="5065" y="7053"/>
                  </a:lnTo>
                  <a:lnTo>
                    <a:pt x="6220" y="7053"/>
                  </a:lnTo>
                  <a:cubicBezTo>
                    <a:pt x="7426" y="7053"/>
                    <a:pt x="8400" y="6069"/>
                    <a:pt x="8400" y="4863"/>
                  </a:cubicBezTo>
                  <a:lnTo>
                    <a:pt x="8400" y="271"/>
                  </a:lnTo>
                  <a:cubicBezTo>
                    <a:pt x="8390" y="90"/>
                    <a:pt x="8255" y="0"/>
                    <a:pt x="811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6675308" y="3046228"/>
              <a:ext cx="19930" cy="14781"/>
            </a:xfrm>
            <a:custGeom>
              <a:avLst/>
              <a:gdLst/>
              <a:ahLst/>
              <a:cxnLst/>
              <a:rect l="l" t="t" r="r" b="b"/>
              <a:pathLst>
                <a:path w="774" h="574" extrusionOk="0">
                  <a:moveTo>
                    <a:pt x="382" y="1"/>
                  </a:moveTo>
                  <a:cubicBezTo>
                    <a:pt x="121" y="11"/>
                    <a:pt x="0" y="322"/>
                    <a:pt x="181" y="493"/>
                  </a:cubicBezTo>
                  <a:cubicBezTo>
                    <a:pt x="241" y="553"/>
                    <a:pt x="312" y="573"/>
                    <a:pt x="382" y="573"/>
                  </a:cubicBezTo>
                  <a:cubicBezTo>
                    <a:pt x="462" y="573"/>
                    <a:pt x="543" y="543"/>
                    <a:pt x="593" y="493"/>
                  </a:cubicBezTo>
                  <a:cubicBezTo>
                    <a:pt x="774" y="302"/>
                    <a:pt x="633" y="1"/>
                    <a:pt x="38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6602333" y="3067626"/>
              <a:ext cx="76606" cy="165933"/>
            </a:xfrm>
            <a:custGeom>
              <a:avLst/>
              <a:gdLst/>
              <a:ahLst/>
              <a:cxnLst/>
              <a:rect l="l" t="t" r="r" b="b"/>
              <a:pathLst>
                <a:path w="2975" h="6444" extrusionOk="0">
                  <a:moveTo>
                    <a:pt x="2651" y="0"/>
                  </a:moveTo>
                  <a:cubicBezTo>
                    <a:pt x="2545" y="0"/>
                    <a:pt x="2444" y="61"/>
                    <a:pt x="2392" y="164"/>
                  </a:cubicBezTo>
                  <a:cubicBezTo>
                    <a:pt x="2181" y="606"/>
                    <a:pt x="2071" y="1089"/>
                    <a:pt x="2071" y="1581"/>
                  </a:cubicBezTo>
                  <a:lnTo>
                    <a:pt x="2071" y="2736"/>
                  </a:lnTo>
                  <a:lnTo>
                    <a:pt x="363" y="2736"/>
                  </a:lnTo>
                  <a:cubicBezTo>
                    <a:pt x="1" y="2767"/>
                    <a:pt x="1" y="3289"/>
                    <a:pt x="363" y="3309"/>
                  </a:cubicBezTo>
                  <a:lnTo>
                    <a:pt x="2071" y="3309"/>
                  </a:lnTo>
                  <a:lnTo>
                    <a:pt x="2071" y="3892"/>
                  </a:lnTo>
                  <a:lnTo>
                    <a:pt x="363" y="3892"/>
                  </a:lnTo>
                  <a:cubicBezTo>
                    <a:pt x="1" y="3912"/>
                    <a:pt x="1" y="4434"/>
                    <a:pt x="363" y="4465"/>
                  </a:cubicBezTo>
                  <a:lnTo>
                    <a:pt x="2071" y="4465"/>
                  </a:lnTo>
                  <a:lnTo>
                    <a:pt x="2071" y="6173"/>
                  </a:lnTo>
                  <a:cubicBezTo>
                    <a:pt x="2081" y="6353"/>
                    <a:pt x="2219" y="6444"/>
                    <a:pt x="2357" y="6444"/>
                  </a:cubicBezTo>
                  <a:cubicBezTo>
                    <a:pt x="2495" y="6444"/>
                    <a:pt x="2633" y="6353"/>
                    <a:pt x="2643" y="6173"/>
                  </a:cubicBezTo>
                  <a:lnTo>
                    <a:pt x="2643" y="1591"/>
                  </a:lnTo>
                  <a:cubicBezTo>
                    <a:pt x="2643" y="1179"/>
                    <a:pt x="2734" y="777"/>
                    <a:pt x="2904" y="406"/>
                  </a:cubicBezTo>
                  <a:cubicBezTo>
                    <a:pt x="2975" y="265"/>
                    <a:pt x="2914" y="94"/>
                    <a:pt x="2764" y="24"/>
                  </a:cubicBezTo>
                  <a:cubicBezTo>
                    <a:pt x="2727" y="8"/>
                    <a:pt x="2689" y="0"/>
                    <a:pt x="265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6913573" y="285547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7" y="0"/>
                  </a:moveTo>
                  <a:cubicBezTo>
                    <a:pt x="154" y="0"/>
                    <a:pt x="1" y="296"/>
                    <a:pt x="191" y="486"/>
                  </a:cubicBezTo>
                  <a:cubicBezTo>
                    <a:pt x="242" y="547"/>
                    <a:pt x="322" y="577"/>
                    <a:pt x="392" y="577"/>
                  </a:cubicBezTo>
                  <a:cubicBezTo>
                    <a:pt x="714" y="577"/>
                    <a:pt x="794" y="145"/>
                    <a:pt x="503" y="24"/>
                  </a:cubicBezTo>
                  <a:cubicBezTo>
                    <a:pt x="463" y="8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28"/>
          <p:cNvSpPr txBox="1">
            <a:spLocks noGrp="1"/>
          </p:cNvSpPr>
          <p:nvPr>
            <p:ph type="ctrTitle"/>
          </p:nvPr>
        </p:nvSpPr>
        <p:spPr>
          <a:xfrm>
            <a:off x="673531" y="2960922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EXPLORATION</a:t>
            </a:r>
            <a:endParaRPr/>
          </a:p>
        </p:txBody>
      </p:sp>
      <p:sp>
        <p:nvSpPr>
          <p:cNvPr id="162" name="Google Shape;162;p28"/>
          <p:cNvSpPr txBox="1">
            <a:spLocks noGrp="1"/>
          </p:cNvSpPr>
          <p:nvPr>
            <p:ph type="subTitle" idx="1"/>
          </p:nvPr>
        </p:nvSpPr>
        <p:spPr>
          <a:xfrm>
            <a:off x="856081" y="3273504"/>
            <a:ext cx="22542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err="1"/>
              <a:t>Histo</a:t>
            </a:r>
            <a:endParaRPr lang="it-IT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Plot …</a:t>
            </a:r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ctrTitle" idx="2"/>
          </p:nvPr>
        </p:nvSpPr>
        <p:spPr>
          <a:xfrm>
            <a:off x="3262356" y="2960922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CLEANING</a:t>
            </a:r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ctrTitle" idx="4"/>
          </p:nvPr>
        </p:nvSpPr>
        <p:spPr>
          <a:xfrm>
            <a:off x="5851306" y="2957871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RADIOMIC SELECTION</a:t>
            </a:r>
            <a:endParaRPr/>
          </a:p>
        </p:txBody>
      </p:sp>
      <p:sp>
        <p:nvSpPr>
          <p:cNvPr id="165" name="Google Shape;165;p28"/>
          <p:cNvSpPr txBox="1">
            <a:spLocks noGrp="1"/>
          </p:cNvSpPr>
          <p:nvPr>
            <p:ph type="subTitle" idx="5"/>
          </p:nvPr>
        </p:nvSpPr>
        <p:spPr>
          <a:xfrm>
            <a:off x="6033825" y="3270454"/>
            <a:ext cx="22542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err="1"/>
              <a:t>Correlation</a:t>
            </a:r>
            <a:endParaRPr lang="it-IT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PCA</a:t>
            </a:r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3"/>
          </p:nvPr>
        </p:nvSpPr>
        <p:spPr>
          <a:xfrm>
            <a:off x="3444838" y="3273504"/>
            <a:ext cx="22542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Se</a:t>
            </a:r>
            <a:r>
              <a:rPr lang="en"/>
              <a:t>lection of lesions: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d</a:t>
            </a:r>
            <a:r>
              <a:rPr lang="en" err="1"/>
              <a:t>imension</a:t>
            </a:r>
            <a:r>
              <a:rPr lang="en"/>
              <a:t>, capturing, shape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7" name="Google Shape;167;p28"/>
          <p:cNvCxnSpPr>
            <a:stCxn id="168" idx="3"/>
            <a:endCxn id="169" idx="1"/>
          </p:cNvCxnSpPr>
          <p:nvPr/>
        </p:nvCxnSpPr>
        <p:spPr>
          <a:xfrm>
            <a:off x="2487181" y="2254675"/>
            <a:ext cx="15807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28"/>
          <p:cNvCxnSpPr>
            <a:stCxn id="169" idx="3"/>
            <a:endCxn id="171" idx="1"/>
          </p:cNvCxnSpPr>
          <p:nvPr/>
        </p:nvCxnSpPr>
        <p:spPr>
          <a:xfrm>
            <a:off x="5075972" y="2254675"/>
            <a:ext cx="15810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2" name="Google Shape;172;p28"/>
          <p:cNvGrpSpPr/>
          <p:nvPr/>
        </p:nvGrpSpPr>
        <p:grpSpPr>
          <a:xfrm>
            <a:off x="1421786" y="1695929"/>
            <a:ext cx="1122825" cy="1117500"/>
            <a:chOff x="1421786" y="1695929"/>
            <a:chExt cx="1122825" cy="1117500"/>
          </a:xfrm>
        </p:grpSpPr>
        <p:sp>
          <p:nvSpPr>
            <p:cNvPr id="168" name="Google Shape;168;p28"/>
            <p:cNvSpPr/>
            <p:nvPr/>
          </p:nvSpPr>
          <p:spPr>
            <a:xfrm>
              <a:off x="1479181" y="1750675"/>
              <a:ext cx="1008000" cy="1008000"/>
            </a:xfrm>
            <a:prstGeom prst="diamond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 rot="5400000">
              <a:off x="1915686" y="1695929"/>
              <a:ext cx="135000" cy="135000"/>
            </a:xfrm>
            <a:prstGeom prst="ellipse">
              <a:avLst/>
            </a:prstGeom>
            <a:gradFill>
              <a:gsLst>
                <a:gs pos="0">
                  <a:srgbClr val="FFFFFF">
                    <a:alpha val="49110"/>
                  </a:srgbClr>
                </a:gs>
                <a:gs pos="70000">
                  <a:srgbClr val="FFFFFF">
                    <a:alpha val="0"/>
                    <a:alpha val="49110"/>
                  </a:srgbClr>
                </a:gs>
                <a:gs pos="100000">
                  <a:srgbClr val="FFFFFF">
                    <a:alpha val="0"/>
                    <a:alpha val="4911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 rot="5400000">
              <a:off x="1421786" y="2187179"/>
              <a:ext cx="135000" cy="135000"/>
            </a:xfrm>
            <a:prstGeom prst="ellipse">
              <a:avLst/>
            </a:prstGeom>
            <a:gradFill>
              <a:gsLst>
                <a:gs pos="0">
                  <a:srgbClr val="FFFFFF">
                    <a:alpha val="49110"/>
                  </a:srgbClr>
                </a:gs>
                <a:gs pos="70000">
                  <a:srgbClr val="FFFFFF">
                    <a:alpha val="0"/>
                    <a:alpha val="49110"/>
                  </a:srgbClr>
                </a:gs>
                <a:gs pos="100000">
                  <a:srgbClr val="FFFFFF">
                    <a:alpha val="0"/>
                    <a:alpha val="4911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 rot="5400000">
              <a:off x="2409611" y="2187179"/>
              <a:ext cx="135000" cy="135000"/>
            </a:xfrm>
            <a:prstGeom prst="ellipse">
              <a:avLst/>
            </a:prstGeom>
            <a:gradFill>
              <a:gsLst>
                <a:gs pos="0">
                  <a:srgbClr val="FFFFFF">
                    <a:alpha val="49110"/>
                  </a:srgbClr>
                </a:gs>
                <a:gs pos="70000">
                  <a:srgbClr val="FFFFFF">
                    <a:alpha val="0"/>
                    <a:alpha val="49110"/>
                  </a:srgbClr>
                </a:gs>
                <a:gs pos="100000">
                  <a:srgbClr val="FFFFFF">
                    <a:alpha val="0"/>
                    <a:alpha val="4911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 rot="5400000">
              <a:off x="1915699" y="2678429"/>
              <a:ext cx="135000" cy="135000"/>
            </a:xfrm>
            <a:prstGeom prst="ellipse">
              <a:avLst/>
            </a:prstGeom>
            <a:gradFill>
              <a:gsLst>
                <a:gs pos="0">
                  <a:srgbClr val="FFFFFF">
                    <a:alpha val="49110"/>
                  </a:srgbClr>
                </a:gs>
                <a:gs pos="70000">
                  <a:srgbClr val="FFFFFF">
                    <a:alpha val="0"/>
                    <a:alpha val="49110"/>
                  </a:srgbClr>
                </a:gs>
                <a:gs pos="100000">
                  <a:srgbClr val="FFFFFF">
                    <a:alpha val="0"/>
                    <a:alpha val="4911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28"/>
          <p:cNvGrpSpPr/>
          <p:nvPr/>
        </p:nvGrpSpPr>
        <p:grpSpPr>
          <a:xfrm>
            <a:off x="4011089" y="1695929"/>
            <a:ext cx="1122825" cy="1117500"/>
            <a:chOff x="4011089" y="1695929"/>
            <a:chExt cx="1122825" cy="1117500"/>
          </a:xfrm>
        </p:grpSpPr>
        <p:sp>
          <p:nvSpPr>
            <p:cNvPr id="169" name="Google Shape;169;p28"/>
            <p:cNvSpPr/>
            <p:nvPr/>
          </p:nvSpPr>
          <p:spPr>
            <a:xfrm>
              <a:off x="4067972" y="1750675"/>
              <a:ext cx="1008000" cy="1008000"/>
            </a:xfrm>
            <a:prstGeom prst="diamond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" name="Google Shape;178;p28"/>
            <p:cNvGrpSpPr/>
            <p:nvPr/>
          </p:nvGrpSpPr>
          <p:grpSpPr>
            <a:xfrm>
              <a:off x="4011089" y="1695929"/>
              <a:ext cx="1122825" cy="1117500"/>
              <a:chOff x="1421786" y="1695929"/>
              <a:chExt cx="1122825" cy="1117500"/>
            </a:xfrm>
          </p:grpSpPr>
          <p:sp>
            <p:nvSpPr>
              <p:cNvPr id="179" name="Google Shape;179;p28"/>
              <p:cNvSpPr/>
              <p:nvPr/>
            </p:nvSpPr>
            <p:spPr>
              <a:xfrm rot="5400000">
                <a:off x="1915686" y="1695929"/>
                <a:ext cx="135000" cy="1350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8"/>
              <p:cNvSpPr/>
              <p:nvPr/>
            </p:nvSpPr>
            <p:spPr>
              <a:xfrm rot="5400000">
                <a:off x="1421786" y="2187179"/>
                <a:ext cx="135000" cy="1350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8"/>
              <p:cNvSpPr/>
              <p:nvPr/>
            </p:nvSpPr>
            <p:spPr>
              <a:xfrm rot="5400000">
                <a:off x="2409611" y="2187179"/>
                <a:ext cx="135000" cy="1350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8"/>
              <p:cNvSpPr/>
              <p:nvPr/>
            </p:nvSpPr>
            <p:spPr>
              <a:xfrm rot="5400000">
                <a:off x="1915699" y="2678429"/>
                <a:ext cx="135000" cy="1350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3" name="Google Shape;183;p28"/>
          <p:cNvGrpSpPr/>
          <p:nvPr/>
        </p:nvGrpSpPr>
        <p:grpSpPr>
          <a:xfrm>
            <a:off x="6600414" y="1695929"/>
            <a:ext cx="1122825" cy="1117500"/>
            <a:chOff x="6600414" y="1695929"/>
            <a:chExt cx="1122825" cy="1117500"/>
          </a:xfrm>
        </p:grpSpPr>
        <p:sp>
          <p:nvSpPr>
            <p:cNvPr id="171" name="Google Shape;171;p28"/>
            <p:cNvSpPr/>
            <p:nvPr/>
          </p:nvSpPr>
          <p:spPr>
            <a:xfrm>
              <a:off x="6656824" y="1750675"/>
              <a:ext cx="1008000" cy="1008000"/>
            </a:xfrm>
            <a:prstGeom prst="diamond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" name="Google Shape;184;p28"/>
            <p:cNvGrpSpPr/>
            <p:nvPr/>
          </p:nvGrpSpPr>
          <p:grpSpPr>
            <a:xfrm>
              <a:off x="6600414" y="1695929"/>
              <a:ext cx="1122825" cy="1117500"/>
              <a:chOff x="1421786" y="1695929"/>
              <a:chExt cx="1122825" cy="1117500"/>
            </a:xfrm>
          </p:grpSpPr>
          <p:sp>
            <p:nvSpPr>
              <p:cNvPr id="185" name="Google Shape;185;p28"/>
              <p:cNvSpPr/>
              <p:nvPr/>
            </p:nvSpPr>
            <p:spPr>
              <a:xfrm rot="5400000">
                <a:off x="1915686" y="1695929"/>
                <a:ext cx="135000" cy="1350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8"/>
              <p:cNvSpPr/>
              <p:nvPr/>
            </p:nvSpPr>
            <p:spPr>
              <a:xfrm rot="5400000">
                <a:off x="1421786" y="2187179"/>
                <a:ext cx="135000" cy="1350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8"/>
              <p:cNvSpPr/>
              <p:nvPr/>
            </p:nvSpPr>
            <p:spPr>
              <a:xfrm rot="5400000">
                <a:off x="2409611" y="2187179"/>
                <a:ext cx="135000" cy="1350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8"/>
              <p:cNvSpPr/>
              <p:nvPr/>
            </p:nvSpPr>
            <p:spPr>
              <a:xfrm rot="5400000">
                <a:off x="1915699" y="2678429"/>
                <a:ext cx="135000" cy="1350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9F7C6831-99F0-A246-AC2A-D100342EB636}"/>
              </a:ext>
            </a:extLst>
          </p:cNvPr>
          <p:cNvSpPr txBox="1"/>
          <p:nvPr/>
        </p:nvSpPr>
        <p:spPr>
          <a:xfrm>
            <a:off x="6879772" y="78377"/>
            <a:ext cx="2095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Descrizione delle 3 parti</a:t>
            </a:r>
          </a:p>
        </p:txBody>
      </p:sp>
    </p:spTree>
    <p:extLst>
      <p:ext uri="{BB962C8B-B14F-4D97-AF65-F5344CB8AC3E}">
        <p14:creationId xmlns:p14="http://schemas.microsoft.com/office/powerpoint/2010/main" val="2978270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4"/>
          <p:cNvSpPr txBox="1">
            <a:spLocks noGrp="1"/>
          </p:cNvSpPr>
          <p:nvPr>
            <p:ph type="ctrTitle"/>
          </p:nvPr>
        </p:nvSpPr>
        <p:spPr>
          <a:xfrm rot="-5400000">
            <a:off x="-1179169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RESULTS ANALYSIS</a:t>
            </a:r>
            <a:endParaRPr sz="2000" dirty="0"/>
          </a:p>
        </p:txBody>
      </p:sp>
      <p:sp>
        <p:nvSpPr>
          <p:cNvPr id="434" name="Google Shape;434;p34"/>
          <p:cNvSpPr txBox="1"/>
          <p:nvPr/>
        </p:nvSpPr>
        <p:spPr>
          <a:xfrm>
            <a:off x="5844618" y="1588695"/>
            <a:ext cx="3620762" cy="132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dirty="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From 35 </a:t>
            </a:r>
            <a:r>
              <a:rPr lang="it-IT" dirty="0" err="1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radiomics</a:t>
            </a:r>
            <a:r>
              <a:rPr lang="it-IT" dirty="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it-IT" dirty="0" err="1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variables</a:t>
            </a:r>
            <a:r>
              <a:rPr lang="it-IT" dirty="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 to 5/6.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it-IT" dirty="0">
              <a:solidFill>
                <a:srgbClr val="F3F3F3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dirty="0" err="1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This</a:t>
            </a:r>
            <a:r>
              <a:rPr lang="it-IT" dirty="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it-IT" dirty="0" err="1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variables</a:t>
            </a:r>
            <a:r>
              <a:rPr lang="it-IT" dirty="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it-IT" dirty="0" err="1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explain</a:t>
            </a:r>
            <a:r>
              <a:rPr lang="it-IT" dirty="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 the 82/88 %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dirty="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of </a:t>
            </a:r>
            <a:r>
              <a:rPr lang="it-IT" dirty="0" err="1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variability</a:t>
            </a:r>
            <a:endParaRPr dirty="0">
              <a:solidFill>
                <a:srgbClr val="F3F3F3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F3F3F3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" name="Google Shape;131;p27">
            <a:extLst>
              <a:ext uri="{FF2B5EF4-FFF2-40B4-BE49-F238E27FC236}">
                <a16:creationId xmlns:a16="http://schemas.microsoft.com/office/drawing/2014/main" id="{AA4DFF6B-AD63-4B4D-A087-C933359CF0BD}"/>
              </a:ext>
            </a:extLst>
          </p:cNvPr>
          <p:cNvSpPr/>
          <p:nvPr/>
        </p:nvSpPr>
        <p:spPr>
          <a:xfrm>
            <a:off x="769751" y="496390"/>
            <a:ext cx="5439460" cy="4277616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D9240325-E912-9A40-B30B-AE7A1FA77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024" y="610671"/>
            <a:ext cx="5216913" cy="403643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1;p27">
            <a:extLst>
              <a:ext uri="{FF2B5EF4-FFF2-40B4-BE49-F238E27FC236}">
                <a16:creationId xmlns:a16="http://schemas.microsoft.com/office/drawing/2014/main" id="{64C94666-E463-AB40-B648-EEAAC2E41EEA}"/>
              </a:ext>
            </a:extLst>
          </p:cNvPr>
          <p:cNvSpPr/>
          <p:nvPr/>
        </p:nvSpPr>
        <p:spPr>
          <a:xfrm>
            <a:off x="853441" y="1210490"/>
            <a:ext cx="4397828" cy="2534195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32;p27">
            <a:extLst>
              <a:ext uri="{FF2B5EF4-FFF2-40B4-BE49-F238E27FC236}">
                <a16:creationId xmlns:a16="http://schemas.microsoft.com/office/drawing/2014/main" id="{0B6170E7-DCE7-4F43-9CE4-4D5807337970}"/>
              </a:ext>
            </a:extLst>
          </p:cNvPr>
          <p:cNvSpPr txBox="1">
            <a:spLocks/>
          </p:cNvSpPr>
          <p:nvPr/>
        </p:nvSpPr>
        <p:spPr>
          <a:xfrm>
            <a:off x="1193065" y="1495948"/>
            <a:ext cx="3718579" cy="1269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Unica One"/>
              <a:buNone/>
              <a:defRPr sz="1800" b="0" i="0" u="none" strike="noStrike" cap="none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br>
              <a:rPr lang="it-IT" sz="6000" dirty="0"/>
            </a:br>
            <a:r>
              <a:rPr lang="it-IT" sz="6000" dirty="0"/>
              <a:t>OBJECTIVES</a:t>
            </a:r>
          </a:p>
        </p:txBody>
      </p:sp>
      <p:sp>
        <p:nvSpPr>
          <p:cNvPr id="5" name="Google Shape;133;p27">
            <a:extLst>
              <a:ext uri="{FF2B5EF4-FFF2-40B4-BE49-F238E27FC236}">
                <a16:creationId xmlns:a16="http://schemas.microsoft.com/office/drawing/2014/main" id="{64462F74-0100-034E-A73C-CC8251E9236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68661" y="2765422"/>
            <a:ext cx="2312400" cy="11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>
                <a:latin typeface="Abel" panose="02000506030000020004" pitchFamily="2" charset="0"/>
              </a:rPr>
              <a:t>Analysis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 err="1">
                <a:latin typeface="Abel" panose="02000506030000020004" pitchFamily="2" charset="0"/>
              </a:rPr>
              <a:t>Prediction</a:t>
            </a:r>
            <a:endParaRPr sz="1600" dirty="0"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477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32"/>
          <p:cNvGrpSpPr/>
          <p:nvPr/>
        </p:nvGrpSpPr>
        <p:grpSpPr>
          <a:xfrm>
            <a:off x="2502211" y="1585810"/>
            <a:ext cx="4096613" cy="1980986"/>
            <a:chOff x="2502211" y="1675035"/>
            <a:chExt cx="4096613" cy="1980986"/>
          </a:xfrm>
        </p:grpSpPr>
        <p:grpSp>
          <p:nvGrpSpPr>
            <p:cNvPr id="280" name="Google Shape;280;p32"/>
            <p:cNvGrpSpPr/>
            <p:nvPr/>
          </p:nvGrpSpPr>
          <p:grpSpPr>
            <a:xfrm rot="5400000">
              <a:off x="5661946" y="2719144"/>
              <a:ext cx="989261" cy="884493"/>
              <a:chOff x="1794535" y="1872762"/>
              <a:chExt cx="1585100" cy="1417230"/>
            </a:xfrm>
          </p:grpSpPr>
          <p:sp>
            <p:nvSpPr>
              <p:cNvPr id="281" name="Google Shape;281;p32"/>
              <p:cNvSpPr/>
              <p:nvPr/>
            </p:nvSpPr>
            <p:spPr>
              <a:xfrm>
                <a:off x="1886850" y="1964700"/>
                <a:ext cx="1401000" cy="1214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2"/>
              <p:cNvSpPr/>
              <p:nvPr/>
            </p:nvSpPr>
            <p:spPr>
              <a:xfrm>
                <a:off x="2076754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2"/>
              <p:cNvSpPr/>
              <p:nvPr/>
            </p:nvSpPr>
            <p:spPr>
              <a:xfrm>
                <a:off x="2866985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2"/>
              <p:cNvSpPr/>
              <p:nvPr/>
            </p:nvSpPr>
            <p:spPr>
              <a:xfrm>
                <a:off x="2076754" y="3073693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2"/>
              <p:cNvSpPr/>
              <p:nvPr/>
            </p:nvSpPr>
            <p:spPr>
              <a:xfrm>
                <a:off x="2866985" y="306238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2"/>
              <p:cNvSpPr/>
              <p:nvPr/>
            </p:nvSpPr>
            <p:spPr>
              <a:xfrm>
                <a:off x="31633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2"/>
              <p:cNvSpPr/>
              <p:nvPr/>
            </p:nvSpPr>
            <p:spPr>
              <a:xfrm>
                <a:off x="17945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" name="Google Shape;288;p32"/>
            <p:cNvGrpSpPr/>
            <p:nvPr/>
          </p:nvGrpSpPr>
          <p:grpSpPr>
            <a:xfrm rot="5400000">
              <a:off x="2451591" y="2717380"/>
              <a:ext cx="989261" cy="888021"/>
              <a:chOff x="1794535" y="1855805"/>
              <a:chExt cx="1585100" cy="1422883"/>
            </a:xfrm>
          </p:grpSpPr>
          <p:sp>
            <p:nvSpPr>
              <p:cNvPr id="289" name="Google Shape;289;p32"/>
              <p:cNvSpPr/>
              <p:nvPr/>
            </p:nvSpPr>
            <p:spPr>
              <a:xfrm>
                <a:off x="1886850" y="1964700"/>
                <a:ext cx="1401000" cy="1214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2"/>
              <p:cNvSpPr/>
              <p:nvPr/>
            </p:nvSpPr>
            <p:spPr>
              <a:xfrm>
                <a:off x="2076754" y="185580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2"/>
              <p:cNvSpPr/>
              <p:nvPr/>
            </p:nvSpPr>
            <p:spPr>
              <a:xfrm>
                <a:off x="2866985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2"/>
              <p:cNvSpPr/>
              <p:nvPr/>
            </p:nvSpPr>
            <p:spPr>
              <a:xfrm>
                <a:off x="2076754" y="306238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2"/>
              <p:cNvSpPr/>
              <p:nvPr/>
            </p:nvSpPr>
            <p:spPr>
              <a:xfrm>
                <a:off x="2866985" y="306238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2"/>
              <p:cNvSpPr/>
              <p:nvPr/>
            </p:nvSpPr>
            <p:spPr>
              <a:xfrm>
                <a:off x="31633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2"/>
              <p:cNvSpPr/>
              <p:nvPr/>
            </p:nvSpPr>
            <p:spPr>
              <a:xfrm>
                <a:off x="17945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" name="Google Shape;296;p32"/>
            <p:cNvGrpSpPr/>
            <p:nvPr/>
          </p:nvGrpSpPr>
          <p:grpSpPr>
            <a:xfrm rot="5400000">
              <a:off x="4080577" y="1723891"/>
              <a:ext cx="989261" cy="891549"/>
              <a:chOff x="1794535" y="1855805"/>
              <a:chExt cx="1585100" cy="1428535"/>
            </a:xfrm>
          </p:grpSpPr>
          <p:sp>
            <p:nvSpPr>
              <p:cNvPr id="297" name="Google Shape;297;p32"/>
              <p:cNvSpPr/>
              <p:nvPr/>
            </p:nvSpPr>
            <p:spPr>
              <a:xfrm>
                <a:off x="1886850" y="1964700"/>
                <a:ext cx="1401000" cy="1214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2"/>
              <p:cNvSpPr/>
              <p:nvPr/>
            </p:nvSpPr>
            <p:spPr>
              <a:xfrm>
                <a:off x="2076754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2"/>
              <p:cNvSpPr/>
              <p:nvPr/>
            </p:nvSpPr>
            <p:spPr>
              <a:xfrm>
                <a:off x="2866985" y="185580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2"/>
              <p:cNvSpPr/>
              <p:nvPr/>
            </p:nvSpPr>
            <p:spPr>
              <a:xfrm>
                <a:off x="2076754" y="3068040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2"/>
              <p:cNvSpPr/>
              <p:nvPr/>
            </p:nvSpPr>
            <p:spPr>
              <a:xfrm>
                <a:off x="2866985" y="3068040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2"/>
              <p:cNvSpPr/>
              <p:nvPr/>
            </p:nvSpPr>
            <p:spPr>
              <a:xfrm>
                <a:off x="31633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2"/>
              <p:cNvSpPr/>
              <p:nvPr/>
            </p:nvSpPr>
            <p:spPr>
              <a:xfrm>
                <a:off x="17945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04" name="Google Shape;304;p32"/>
            <p:cNvCxnSpPr>
              <a:stCxn id="289" idx="4"/>
              <a:endCxn id="297" idx="1"/>
            </p:cNvCxnSpPr>
            <p:nvPr/>
          </p:nvCxnSpPr>
          <p:spPr>
            <a:xfrm rot="10800000" flipH="1">
              <a:off x="3322270" y="2417604"/>
              <a:ext cx="873000" cy="4962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32"/>
            <p:cNvCxnSpPr>
              <a:stCxn id="297" idx="5"/>
              <a:endCxn id="281" idx="2"/>
            </p:cNvCxnSpPr>
            <p:nvPr/>
          </p:nvCxnSpPr>
          <p:spPr>
            <a:xfrm>
              <a:off x="4953020" y="2417583"/>
              <a:ext cx="830700" cy="4962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32"/>
          <p:cNvSpPr/>
          <p:nvPr/>
        </p:nvSpPr>
        <p:spPr>
          <a:xfrm>
            <a:off x="98" y="4048798"/>
            <a:ext cx="28596" cy="32"/>
          </a:xfrm>
          <a:custGeom>
            <a:avLst/>
            <a:gdLst/>
            <a:ahLst/>
            <a:cxnLst/>
            <a:rect l="l" t="t" r="r" b="b"/>
            <a:pathLst>
              <a:path w="893" h="1" fill="none" extrusionOk="0">
                <a:moveTo>
                  <a:pt x="0" y="1"/>
                </a:moveTo>
                <a:lnTo>
                  <a:pt x="892" y="1"/>
                </a:lnTo>
              </a:path>
            </a:pathLst>
          </a:custGeom>
          <a:noFill/>
          <a:ln w="3800" cap="flat" cmpd="sng">
            <a:solidFill>
              <a:srgbClr val="1F1F1F"/>
            </a:solidFill>
            <a:prstDash val="solid"/>
            <a:miter lim="892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2"/>
          <p:cNvSpPr txBox="1"/>
          <p:nvPr/>
        </p:nvSpPr>
        <p:spPr>
          <a:xfrm>
            <a:off x="3007625" y="1031489"/>
            <a:ext cx="31284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Analyse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the utility to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adding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the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radiomic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features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from the core, the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margin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or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both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09" name="Google Shape;309;p32"/>
          <p:cNvSpPr txBox="1"/>
          <p:nvPr/>
        </p:nvSpPr>
        <p:spPr>
          <a:xfrm>
            <a:off x="4908425" y="3867703"/>
            <a:ext cx="24963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Influence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of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age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,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type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of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chemoterapy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,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number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of </a:t>
            </a:r>
            <a:r>
              <a:rPr lang="it-IT" sz="1100" err="1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metastases</a:t>
            </a:r>
            <a:r>
              <a:rPr lang="it-IT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on TRG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10" name="Google Shape;310;p32"/>
          <p:cNvSpPr txBox="1"/>
          <p:nvPr/>
        </p:nvSpPr>
        <p:spPr>
          <a:xfrm>
            <a:off x="2096763" y="3566800"/>
            <a:ext cx="1698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rPr>
              <a:t>BUILD A MODEL</a:t>
            </a:r>
            <a:endParaRPr>
              <a:solidFill>
                <a:srgbClr val="F3F3F3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311" name="Google Shape;311;p32"/>
          <p:cNvSpPr txBox="1"/>
          <p:nvPr/>
        </p:nvSpPr>
        <p:spPr>
          <a:xfrm>
            <a:off x="3519125" y="757915"/>
            <a:ext cx="2105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rPr>
              <a:t>REGIONS OF INTEREST</a:t>
            </a:r>
            <a:endParaRPr>
              <a:solidFill>
                <a:srgbClr val="F3F3F3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312" name="Google Shape;312;p32"/>
          <p:cNvSpPr txBox="1"/>
          <p:nvPr/>
        </p:nvSpPr>
        <p:spPr>
          <a:xfrm>
            <a:off x="5367425" y="3566800"/>
            <a:ext cx="15783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rPr>
              <a:t>APPLICATIONS</a:t>
            </a:r>
            <a:endParaRPr>
              <a:solidFill>
                <a:srgbClr val="F3F3F3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313" name="Google Shape;313;p32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000" dirty="0"/>
              <a:t>STUDY OBJECTIVES</a:t>
            </a:r>
            <a:endParaRPr sz="2000" dirty="0"/>
          </a:p>
        </p:txBody>
      </p:sp>
      <p:grpSp>
        <p:nvGrpSpPr>
          <p:cNvPr id="314" name="Google Shape;314;p32"/>
          <p:cNvGrpSpPr/>
          <p:nvPr/>
        </p:nvGrpSpPr>
        <p:grpSpPr>
          <a:xfrm>
            <a:off x="2755267" y="2933184"/>
            <a:ext cx="381898" cy="277971"/>
            <a:chOff x="4070567" y="2336584"/>
            <a:chExt cx="381898" cy="277971"/>
          </a:xfrm>
        </p:grpSpPr>
        <p:sp>
          <p:nvSpPr>
            <p:cNvPr id="315" name="Google Shape;315;p32"/>
            <p:cNvSpPr/>
            <p:nvPr/>
          </p:nvSpPr>
          <p:spPr>
            <a:xfrm>
              <a:off x="4294360" y="2599697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1" y="569"/>
                    <a:pt x="369" y="576"/>
                    <a:pt x="405" y="576"/>
                  </a:cubicBezTo>
                  <a:cubicBezTo>
                    <a:pt x="640" y="576"/>
                    <a:pt x="795" y="272"/>
                    <a:pt x="603" y="81"/>
                  </a:cubicBezTo>
                  <a:cubicBezTo>
                    <a:pt x="553" y="31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4070567" y="2336584"/>
              <a:ext cx="381898" cy="277894"/>
            </a:xfrm>
            <a:custGeom>
              <a:avLst/>
              <a:gdLst/>
              <a:ahLst/>
              <a:cxnLst/>
              <a:rect l="l" t="t" r="r" b="b"/>
              <a:pathLst>
                <a:path w="14831" h="10792" extrusionOk="0">
                  <a:moveTo>
                    <a:pt x="10118" y="2362"/>
                  </a:moveTo>
                  <a:cubicBezTo>
                    <a:pt x="11485" y="2362"/>
                    <a:pt x="12580" y="3467"/>
                    <a:pt x="12590" y="4823"/>
                  </a:cubicBezTo>
                  <a:cubicBezTo>
                    <a:pt x="12590" y="6312"/>
                    <a:pt x="11370" y="7300"/>
                    <a:pt x="10102" y="7300"/>
                  </a:cubicBezTo>
                  <a:cubicBezTo>
                    <a:pt x="9497" y="7300"/>
                    <a:pt x="8880" y="7075"/>
                    <a:pt x="8380" y="6571"/>
                  </a:cubicBezTo>
                  <a:cubicBezTo>
                    <a:pt x="6823" y="5014"/>
                    <a:pt x="7928" y="2362"/>
                    <a:pt x="10118" y="2362"/>
                  </a:cubicBezTo>
                  <a:close/>
                  <a:moveTo>
                    <a:pt x="12499" y="6722"/>
                  </a:moveTo>
                  <a:lnTo>
                    <a:pt x="14027" y="8249"/>
                  </a:lnTo>
                  <a:cubicBezTo>
                    <a:pt x="14167" y="8390"/>
                    <a:pt x="14167" y="8611"/>
                    <a:pt x="14037" y="8741"/>
                  </a:cubicBezTo>
                  <a:cubicBezTo>
                    <a:pt x="13966" y="8807"/>
                    <a:pt x="13876" y="8839"/>
                    <a:pt x="13787" y="8839"/>
                  </a:cubicBezTo>
                  <a:cubicBezTo>
                    <a:pt x="13697" y="8839"/>
                    <a:pt x="13610" y="8807"/>
                    <a:pt x="13544" y="8741"/>
                  </a:cubicBezTo>
                  <a:lnTo>
                    <a:pt x="12007" y="7204"/>
                  </a:lnTo>
                  <a:cubicBezTo>
                    <a:pt x="12188" y="7064"/>
                    <a:pt x="12359" y="6903"/>
                    <a:pt x="12499" y="6722"/>
                  </a:cubicBezTo>
                  <a:close/>
                  <a:moveTo>
                    <a:pt x="4241" y="583"/>
                  </a:moveTo>
                  <a:cubicBezTo>
                    <a:pt x="4833" y="583"/>
                    <a:pt x="5386" y="854"/>
                    <a:pt x="5758" y="1317"/>
                  </a:cubicBezTo>
                  <a:lnTo>
                    <a:pt x="5758" y="9465"/>
                  </a:lnTo>
                  <a:cubicBezTo>
                    <a:pt x="5316" y="9133"/>
                    <a:pt x="4783" y="8952"/>
                    <a:pt x="4231" y="8952"/>
                  </a:cubicBezTo>
                  <a:lnTo>
                    <a:pt x="583" y="8952"/>
                  </a:lnTo>
                  <a:lnTo>
                    <a:pt x="583" y="583"/>
                  </a:lnTo>
                  <a:close/>
                  <a:moveTo>
                    <a:pt x="11495" y="583"/>
                  </a:moveTo>
                  <a:lnTo>
                    <a:pt x="11495" y="2110"/>
                  </a:lnTo>
                  <a:cubicBezTo>
                    <a:pt x="11045" y="1883"/>
                    <a:pt x="10577" y="1779"/>
                    <a:pt x="10122" y="1779"/>
                  </a:cubicBezTo>
                  <a:cubicBezTo>
                    <a:pt x="8522" y="1779"/>
                    <a:pt x="7074" y="3064"/>
                    <a:pt x="7074" y="4823"/>
                  </a:cubicBezTo>
                  <a:cubicBezTo>
                    <a:pt x="7074" y="6589"/>
                    <a:pt x="8520" y="7868"/>
                    <a:pt x="10117" y="7868"/>
                  </a:cubicBezTo>
                  <a:cubicBezTo>
                    <a:pt x="10574" y="7868"/>
                    <a:pt x="11043" y="7764"/>
                    <a:pt x="11495" y="7536"/>
                  </a:cubicBezTo>
                  <a:lnTo>
                    <a:pt x="11495" y="8952"/>
                  </a:lnTo>
                  <a:lnTo>
                    <a:pt x="7837" y="8952"/>
                  </a:lnTo>
                  <a:cubicBezTo>
                    <a:pt x="7295" y="8952"/>
                    <a:pt x="6762" y="9133"/>
                    <a:pt x="6320" y="9465"/>
                  </a:cubicBezTo>
                  <a:lnTo>
                    <a:pt x="6320" y="1317"/>
                  </a:lnTo>
                  <a:cubicBezTo>
                    <a:pt x="6692" y="854"/>
                    <a:pt x="7245" y="583"/>
                    <a:pt x="7837" y="583"/>
                  </a:cubicBezTo>
                  <a:close/>
                  <a:moveTo>
                    <a:pt x="4241" y="9525"/>
                  </a:moveTo>
                  <a:cubicBezTo>
                    <a:pt x="4803" y="9525"/>
                    <a:pt x="5346" y="9776"/>
                    <a:pt x="5708" y="10218"/>
                  </a:cubicBezTo>
                  <a:lnTo>
                    <a:pt x="583" y="10218"/>
                  </a:lnTo>
                  <a:lnTo>
                    <a:pt x="583" y="9525"/>
                  </a:lnTo>
                  <a:close/>
                  <a:moveTo>
                    <a:pt x="29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10500"/>
                  </a:lnTo>
                  <a:cubicBezTo>
                    <a:pt x="1" y="10660"/>
                    <a:pt x="131" y="10791"/>
                    <a:pt x="292" y="10791"/>
                  </a:cubicBezTo>
                  <a:lnTo>
                    <a:pt x="8109" y="10791"/>
                  </a:lnTo>
                  <a:cubicBezTo>
                    <a:pt x="8115" y="10791"/>
                    <a:pt x="8122" y="10792"/>
                    <a:pt x="8128" y="10792"/>
                  </a:cubicBezTo>
                  <a:cubicBezTo>
                    <a:pt x="8511" y="10792"/>
                    <a:pt x="8514" y="10217"/>
                    <a:pt x="8137" y="10217"/>
                  </a:cubicBezTo>
                  <a:cubicBezTo>
                    <a:pt x="8128" y="10217"/>
                    <a:pt x="8118" y="10218"/>
                    <a:pt x="8109" y="10218"/>
                  </a:cubicBezTo>
                  <a:lnTo>
                    <a:pt x="6371" y="10218"/>
                  </a:lnTo>
                  <a:cubicBezTo>
                    <a:pt x="6732" y="9776"/>
                    <a:pt x="7275" y="9525"/>
                    <a:pt x="7848" y="9525"/>
                  </a:cubicBezTo>
                  <a:lnTo>
                    <a:pt x="11495" y="9525"/>
                  </a:lnTo>
                  <a:lnTo>
                    <a:pt x="11495" y="10218"/>
                  </a:lnTo>
                  <a:lnTo>
                    <a:pt x="10028" y="10218"/>
                  </a:lnTo>
                  <a:cubicBezTo>
                    <a:pt x="10018" y="10218"/>
                    <a:pt x="10009" y="10217"/>
                    <a:pt x="9999" y="10217"/>
                  </a:cubicBezTo>
                  <a:cubicBezTo>
                    <a:pt x="9622" y="10217"/>
                    <a:pt x="9625" y="10792"/>
                    <a:pt x="10008" y="10792"/>
                  </a:cubicBezTo>
                  <a:cubicBezTo>
                    <a:pt x="10015" y="10792"/>
                    <a:pt x="10021" y="10791"/>
                    <a:pt x="10028" y="10791"/>
                  </a:cubicBezTo>
                  <a:lnTo>
                    <a:pt x="11776" y="10791"/>
                  </a:lnTo>
                  <a:cubicBezTo>
                    <a:pt x="11937" y="10791"/>
                    <a:pt x="12067" y="10660"/>
                    <a:pt x="12067" y="10500"/>
                  </a:cubicBezTo>
                  <a:lnTo>
                    <a:pt x="12067" y="9244"/>
                  </a:lnTo>
                  <a:lnTo>
                    <a:pt x="12067" y="8078"/>
                  </a:lnTo>
                  <a:lnTo>
                    <a:pt x="13142" y="9143"/>
                  </a:lnTo>
                  <a:cubicBezTo>
                    <a:pt x="13323" y="9339"/>
                    <a:pt x="13570" y="9437"/>
                    <a:pt x="13817" y="9437"/>
                  </a:cubicBezTo>
                  <a:cubicBezTo>
                    <a:pt x="14052" y="9437"/>
                    <a:pt x="14288" y="9349"/>
                    <a:pt x="14469" y="9174"/>
                  </a:cubicBezTo>
                  <a:cubicBezTo>
                    <a:pt x="14830" y="8802"/>
                    <a:pt x="14820" y="8199"/>
                    <a:pt x="14438" y="7847"/>
                  </a:cubicBezTo>
                  <a:lnTo>
                    <a:pt x="14438" y="7837"/>
                  </a:lnTo>
                  <a:lnTo>
                    <a:pt x="12821" y="6230"/>
                  </a:lnTo>
                  <a:cubicBezTo>
                    <a:pt x="13474" y="4964"/>
                    <a:pt x="13162" y="3406"/>
                    <a:pt x="12067" y="2492"/>
                  </a:cubicBezTo>
                  <a:lnTo>
                    <a:pt x="12067" y="292"/>
                  </a:lnTo>
                  <a:cubicBezTo>
                    <a:pt x="12067" y="131"/>
                    <a:pt x="11937" y="0"/>
                    <a:pt x="11776" y="0"/>
                  </a:cubicBezTo>
                  <a:lnTo>
                    <a:pt x="7837" y="0"/>
                  </a:lnTo>
                  <a:cubicBezTo>
                    <a:pt x="7164" y="0"/>
                    <a:pt x="6511" y="282"/>
                    <a:pt x="6039" y="774"/>
                  </a:cubicBezTo>
                  <a:cubicBezTo>
                    <a:pt x="5567" y="282"/>
                    <a:pt x="4914" y="0"/>
                    <a:pt x="423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4110274" y="2378762"/>
              <a:ext cx="74804" cy="160422"/>
            </a:xfrm>
            <a:custGeom>
              <a:avLst/>
              <a:gdLst/>
              <a:ahLst/>
              <a:cxnLst/>
              <a:rect l="l" t="t" r="r" b="b"/>
              <a:pathLst>
                <a:path w="2905" h="6230" extrusionOk="0">
                  <a:moveTo>
                    <a:pt x="302" y="0"/>
                  </a:moveTo>
                  <a:cubicBezTo>
                    <a:pt x="152" y="0"/>
                    <a:pt x="1" y="101"/>
                    <a:pt x="16" y="302"/>
                  </a:cubicBezTo>
                  <a:lnTo>
                    <a:pt x="16" y="1256"/>
                  </a:lnTo>
                  <a:cubicBezTo>
                    <a:pt x="16" y="1789"/>
                    <a:pt x="227" y="2301"/>
                    <a:pt x="599" y="2673"/>
                  </a:cubicBezTo>
                  <a:lnTo>
                    <a:pt x="1041" y="3115"/>
                  </a:lnTo>
                  <a:lnTo>
                    <a:pt x="599" y="3557"/>
                  </a:lnTo>
                  <a:cubicBezTo>
                    <a:pt x="227" y="3929"/>
                    <a:pt x="16" y="4441"/>
                    <a:pt x="16" y="4973"/>
                  </a:cubicBezTo>
                  <a:lnTo>
                    <a:pt x="16" y="5928"/>
                  </a:lnTo>
                  <a:cubicBezTo>
                    <a:pt x="1" y="6129"/>
                    <a:pt x="152" y="6229"/>
                    <a:pt x="302" y="6229"/>
                  </a:cubicBezTo>
                  <a:cubicBezTo>
                    <a:pt x="453" y="6229"/>
                    <a:pt x="604" y="6129"/>
                    <a:pt x="589" y="5928"/>
                  </a:cubicBezTo>
                  <a:lnTo>
                    <a:pt x="589" y="4973"/>
                  </a:lnTo>
                  <a:cubicBezTo>
                    <a:pt x="589" y="4592"/>
                    <a:pt x="739" y="4230"/>
                    <a:pt x="1011" y="3959"/>
                  </a:cubicBezTo>
                  <a:lnTo>
                    <a:pt x="1453" y="3517"/>
                  </a:lnTo>
                  <a:lnTo>
                    <a:pt x="1895" y="3959"/>
                  </a:lnTo>
                  <a:cubicBezTo>
                    <a:pt x="1945" y="4019"/>
                    <a:pt x="1995" y="4079"/>
                    <a:pt x="2046" y="4140"/>
                  </a:cubicBezTo>
                  <a:lnTo>
                    <a:pt x="1453" y="4140"/>
                  </a:lnTo>
                  <a:cubicBezTo>
                    <a:pt x="1443" y="4139"/>
                    <a:pt x="1434" y="4139"/>
                    <a:pt x="1425" y="4139"/>
                  </a:cubicBezTo>
                  <a:cubicBezTo>
                    <a:pt x="1050" y="4139"/>
                    <a:pt x="1050" y="4713"/>
                    <a:pt x="1425" y="4713"/>
                  </a:cubicBezTo>
                  <a:cubicBezTo>
                    <a:pt x="1434" y="4713"/>
                    <a:pt x="1443" y="4713"/>
                    <a:pt x="1453" y="4712"/>
                  </a:cubicBezTo>
                  <a:lnTo>
                    <a:pt x="2287" y="4712"/>
                  </a:lnTo>
                  <a:cubicBezTo>
                    <a:pt x="2307" y="4803"/>
                    <a:pt x="2307" y="4893"/>
                    <a:pt x="2307" y="4973"/>
                  </a:cubicBezTo>
                  <a:lnTo>
                    <a:pt x="2307" y="5295"/>
                  </a:lnTo>
                  <a:lnTo>
                    <a:pt x="1453" y="5295"/>
                  </a:lnTo>
                  <a:cubicBezTo>
                    <a:pt x="1443" y="5294"/>
                    <a:pt x="1434" y="5294"/>
                    <a:pt x="1424" y="5294"/>
                  </a:cubicBezTo>
                  <a:cubicBezTo>
                    <a:pt x="1047" y="5294"/>
                    <a:pt x="1050" y="5868"/>
                    <a:pt x="1433" y="5868"/>
                  </a:cubicBezTo>
                  <a:cubicBezTo>
                    <a:pt x="1440" y="5868"/>
                    <a:pt x="1446" y="5868"/>
                    <a:pt x="1453" y="5868"/>
                  </a:cubicBezTo>
                  <a:lnTo>
                    <a:pt x="2317" y="5868"/>
                  </a:lnTo>
                  <a:lnTo>
                    <a:pt x="2317" y="5928"/>
                  </a:lnTo>
                  <a:cubicBezTo>
                    <a:pt x="2302" y="6129"/>
                    <a:pt x="2452" y="6229"/>
                    <a:pt x="2603" y="6229"/>
                  </a:cubicBezTo>
                  <a:cubicBezTo>
                    <a:pt x="2754" y="6229"/>
                    <a:pt x="2905" y="6129"/>
                    <a:pt x="2890" y="5928"/>
                  </a:cubicBezTo>
                  <a:lnTo>
                    <a:pt x="2890" y="4984"/>
                  </a:lnTo>
                  <a:cubicBezTo>
                    <a:pt x="2890" y="4441"/>
                    <a:pt x="2679" y="3939"/>
                    <a:pt x="2297" y="3557"/>
                  </a:cubicBezTo>
                  <a:lnTo>
                    <a:pt x="1855" y="3115"/>
                  </a:lnTo>
                  <a:lnTo>
                    <a:pt x="2297" y="2673"/>
                  </a:lnTo>
                  <a:cubicBezTo>
                    <a:pt x="2679" y="2301"/>
                    <a:pt x="2890" y="1789"/>
                    <a:pt x="2890" y="1256"/>
                  </a:cubicBezTo>
                  <a:lnTo>
                    <a:pt x="2890" y="302"/>
                  </a:lnTo>
                  <a:cubicBezTo>
                    <a:pt x="2900" y="101"/>
                    <a:pt x="2749" y="0"/>
                    <a:pt x="2598" y="0"/>
                  </a:cubicBezTo>
                  <a:cubicBezTo>
                    <a:pt x="2447" y="0"/>
                    <a:pt x="2297" y="101"/>
                    <a:pt x="2307" y="302"/>
                  </a:cubicBezTo>
                  <a:lnTo>
                    <a:pt x="2307" y="1256"/>
                  </a:lnTo>
                  <a:cubicBezTo>
                    <a:pt x="2317" y="1638"/>
                    <a:pt x="2166" y="2000"/>
                    <a:pt x="1895" y="2271"/>
                  </a:cubicBezTo>
                  <a:lnTo>
                    <a:pt x="1453" y="2713"/>
                  </a:lnTo>
                  <a:lnTo>
                    <a:pt x="1011" y="2271"/>
                  </a:lnTo>
                  <a:cubicBezTo>
                    <a:pt x="950" y="2211"/>
                    <a:pt x="900" y="2150"/>
                    <a:pt x="860" y="2090"/>
                  </a:cubicBezTo>
                  <a:lnTo>
                    <a:pt x="1453" y="2090"/>
                  </a:lnTo>
                  <a:cubicBezTo>
                    <a:pt x="1459" y="2090"/>
                    <a:pt x="1465" y="2090"/>
                    <a:pt x="1472" y="2090"/>
                  </a:cubicBezTo>
                  <a:cubicBezTo>
                    <a:pt x="1845" y="2090"/>
                    <a:pt x="1848" y="1516"/>
                    <a:pt x="1481" y="1516"/>
                  </a:cubicBezTo>
                  <a:cubicBezTo>
                    <a:pt x="1472" y="1516"/>
                    <a:pt x="1462" y="1517"/>
                    <a:pt x="1453" y="1517"/>
                  </a:cubicBezTo>
                  <a:lnTo>
                    <a:pt x="609" y="1517"/>
                  </a:lnTo>
                  <a:cubicBezTo>
                    <a:pt x="599" y="1427"/>
                    <a:pt x="589" y="1336"/>
                    <a:pt x="589" y="1256"/>
                  </a:cubicBezTo>
                  <a:lnTo>
                    <a:pt x="589" y="935"/>
                  </a:lnTo>
                  <a:lnTo>
                    <a:pt x="1453" y="935"/>
                  </a:lnTo>
                  <a:cubicBezTo>
                    <a:pt x="1462" y="935"/>
                    <a:pt x="1472" y="936"/>
                    <a:pt x="1481" y="936"/>
                  </a:cubicBezTo>
                  <a:cubicBezTo>
                    <a:pt x="1848" y="936"/>
                    <a:pt x="1845" y="361"/>
                    <a:pt x="1472" y="361"/>
                  </a:cubicBezTo>
                  <a:cubicBezTo>
                    <a:pt x="1465" y="361"/>
                    <a:pt x="1459" y="362"/>
                    <a:pt x="1453" y="362"/>
                  </a:cubicBezTo>
                  <a:lnTo>
                    <a:pt x="589" y="362"/>
                  </a:lnTo>
                  <a:lnTo>
                    <a:pt x="589" y="302"/>
                  </a:lnTo>
                  <a:cubicBezTo>
                    <a:pt x="604" y="101"/>
                    <a:pt x="453" y="0"/>
                    <a:pt x="3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4342281" y="2416743"/>
              <a:ext cx="39037" cy="51037"/>
            </a:xfrm>
            <a:custGeom>
              <a:avLst/>
              <a:gdLst/>
              <a:ahLst/>
              <a:cxnLst/>
              <a:rect l="l" t="t" r="r" b="b"/>
              <a:pathLst>
                <a:path w="1516" h="1982" extrusionOk="0">
                  <a:moveTo>
                    <a:pt x="427" y="1"/>
                  </a:moveTo>
                  <a:cubicBezTo>
                    <a:pt x="173" y="1"/>
                    <a:pt x="1" y="388"/>
                    <a:pt x="290" y="545"/>
                  </a:cubicBezTo>
                  <a:cubicBezTo>
                    <a:pt x="702" y="796"/>
                    <a:pt x="943" y="1238"/>
                    <a:pt x="943" y="1710"/>
                  </a:cubicBezTo>
                  <a:cubicBezTo>
                    <a:pt x="953" y="1891"/>
                    <a:pt x="1091" y="1981"/>
                    <a:pt x="1229" y="1981"/>
                  </a:cubicBezTo>
                  <a:cubicBezTo>
                    <a:pt x="1367" y="1981"/>
                    <a:pt x="1505" y="1891"/>
                    <a:pt x="1515" y="1710"/>
                  </a:cubicBezTo>
                  <a:cubicBezTo>
                    <a:pt x="1515" y="1037"/>
                    <a:pt x="1174" y="414"/>
                    <a:pt x="601" y="62"/>
                  </a:cubicBezTo>
                  <a:cubicBezTo>
                    <a:pt x="542" y="19"/>
                    <a:pt x="482" y="1"/>
                    <a:pt x="42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4320909" y="2410563"/>
              <a:ext cx="20033" cy="14806"/>
            </a:xfrm>
            <a:custGeom>
              <a:avLst/>
              <a:gdLst/>
              <a:ahLst/>
              <a:cxnLst/>
              <a:rect l="l" t="t" r="r" b="b"/>
              <a:pathLst>
                <a:path w="778" h="575" extrusionOk="0">
                  <a:moveTo>
                    <a:pt x="387" y="0"/>
                  </a:moveTo>
                  <a:cubicBezTo>
                    <a:pt x="4" y="0"/>
                    <a:pt x="1" y="575"/>
                    <a:pt x="378" y="575"/>
                  </a:cubicBezTo>
                  <a:cubicBezTo>
                    <a:pt x="387" y="575"/>
                    <a:pt x="397" y="574"/>
                    <a:pt x="406" y="574"/>
                  </a:cubicBezTo>
                  <a:lnTo>
                    <a:pt x="416" y="574"/>
                  </a:lnTo>
                  <a:cubicBezTo>
                    <a:pt x="778" y="554"/>
                    <a:pt x="778" y="31"/>
                    <a:pt x="416" y="1"/>
                  </a:cubicBezTo>
                  <a:lnTo>
                    <a:pt x="406" y="1"/>
                  </a:lnTo>
                  <a:cubicBezTo>
                    <a:pt x="400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32"/>
          <p:cNvGrpSpPr/>
          <p:nvPr/>
        </p:nvGrpSpPr>
        <p:grpSpPr>
          <a:xfrm>
            <a:off x="4384335" y="1891193"/>
            <a:ext cx="381718" cy="378474"/>
            <a:chOff x="4070310" y="2855343"/>
            <a:chExt cx="381718" cy="378474"/>
          </a:xfrm>
        </p:grpSpPr>
        <p:sp>
          <p:nvSpPr>
            <p:cNvPr id="321" name="Google Shape;321;p32"/>
            <p:cNvSpPr/>
            <p:nvPr/>
          </p:nvSpPr>
          <p:spPr>
            <a:xfrm>
              <a:off x="4248113" y="2914182"/>
              <a:ext cx="49131" cy="68315"/>
            </a:xfrm>
            <a:custGeom>
              <a:avLst/>
              <a:gdLst/>
              <a:ahLst/>
              <a:cxnLst/>
              <a:rect l="l" t="t" r="r" b="b"/>
              <a:pathLst>
                <a:path w="1908" h="2653" extrusionOk="0">
                  <a:moveTo>
                    <a:pt x="1585" y="1"/>
                  </a:moveTo>
                  <a:cubicBezTo>
                    <a:pt x="1485" y="1"/>
                    <a:pt x="1389" y="50"/>
                    <a:pt x="1334" y="145"/>
                  </a:cubicBezTo>
                  <a:lnTo>
                    <a:pt x="139" y="2215"/>
                  </a:lnTo>
                  <a:cubicBezTo>
                    <a:pt x="0" y="2443"/>
                    <a:pt x="195" y="2653"/>
                    <a:pt x="396" y="2653"/>
                  </a:cubicBezTo>
                  <a:cubicBezTo>
                    <a:pt x="487" y="2653"/>
                    <a:pt x="578" y="2610"/>
                    <a:pt x="641" y="2506"/>
                  </a:cubicBezTo>
                  <a:lnTo>
                    <a:pt x="1837" y="437"/>
                  </a:lnTo>
                  <a:cubicBezTo>
                    <a:pt x="1907" y="296"/>
                    <a:pt x="1867" y="115"/>
                    <a:pt x="1726" y="35"/>
                  </a:cubicBezTo>
                  <a:cubicBezTo>
                    <a:pt x="1681" y="12"/>
                    <a:pt x="1632" y="1"/>
                    <a:pt x="158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4233565" y="2991895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1"/>
                  </a:moveTo>
                  <a:cubicBezTo>
                    <a:pt x="91" y="1"/>
                    <a:pt x="0" y="433"/>
                    <a:pt x="292" y="553"/>
                  </a:cubicBezTo>
                  <a:cubicBezTo>
                    <a:pt x="331" y="570"/>
                    <a:pt x="369" y="577"/>
                    <a:pt x="405" y="577"/>
                  </a:cubicBezTo>
                  <a:cubicBezTo>
                    <a:pt x="640" y="577"/>
                    <a:pt x="795" y="273"/>
                    <a:pt x="603" y="81"/>
                  </a:cubicBezTo>
                  <a:cubicBezTo>
                    <a:pt x="553" y="31"/>
                    <a:pt x="473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4141457" y="2855343"/>
              <a:ext cx="233501" cy="378474"/>
            </a:xfrm>
            <a:custGeom>
              <a:avLst/>
              <a:gdLst/>
              <a:ahLst/>
              <a:cxnLst/>
              <a:rect l="l" t="t" r="r" b="b"/>
              <a:pathLst>
                <a:path w="9068" h="14698" extrusionOk="0">
                  <a:moveTo>
                    <a:pt x="6320" y="682"/>
                  </a:moveTo>
                  <a:lnTo>
                    <a:pt x="7556" y="1396"/>
                  </a:lnTo>
                  <a:lnTo>
                    <a:pt x="7265" y="1898"/>
                  </a:lnTo>
                  <a:lnTo>
                    <a:pt x="6652" y="1546"/>
                  </a:lnTo>
                  <a:lnTo>
                    <a:pt x="6029" y="1185"/>
                  </a:lnTo>
                  <a:lnTo>
                    <a:pt x="6320" y="682"/>
                  </a:lnTo>
                  <a:close/>
                  <a:moveTo>
                    <a:pt x="5396" y="1486"/>
                  </a:moveTo>
                  <a:lnTo>
                    <a:pt x="6360" y="2039"/>
                  </a:lnTo>
                  <a:lnTo>
                    <a:pt x="7225" y="2541"/>
                  </a:lnTo>
                  <a:lnTo>
                    <a:pt x="7325" y="2601"/>
                  </a:lnTo>
                  <a:lnTo>
                    <a:pt x="6471" y="4068"/>
                  </a:lnTo>
                  <a:lnTo>
                    <a:pt x="6149" y="4631"/>
                  </a:lnTo>
                  <a:lnTo>
                    <a:pt x="4833" y="6901"/>
                  </a:lnTo>
                  <a:lnTo>
                    <a:pt x="2914" y="5796"/>
                  </a:lnTo>
                  <a:lnTo>
                    <a:pt x="5396" y="1486"/>
                  </a:lnTo>
                  <a:close/>
                  <a:moveTo>
                    <a:pt x="3155" y="6590"/>
                  </a:moveTo>
                  <a:lnTo>
                    <a:pt x="4030" y="7102"/>
                  </a:lnTo>
                  <a:lnTo>
                    <a:pt x="3628" y="7796"/>
                  </a:lnTo>
                  <a:lnTo>
                    <a:pt x="2744" y="7293"/>
                  </a:lnTo>
                  <a:lnTo>
                    <a:pt x="3155" y="6590"/>
                  </a:lnTo>
                  <a:close/>
                  <a:moveTo>
                    <a:pt x="1638" y="8971"/>
                  </a:moveTo>
                  <a:lnTo>
                    <a:pt x="2402" y="9413"/>
                  </a:lnTo>
                  <a:lnTo>
                    <a:pt x="2020" y="10126"/>
                  </a:lnTo>
                  <a:cubicBezTo>
                    <a:pt x="1950" y="10257"/>
                    <a:pt x="2000" y="10428"/>
                    <a:pt x="2131" y="10508"/>
                  </a:cubicBezTo>
                  <a:cubicBezTo>
                    <a:pt x="2452" y="10689"/>
                    <a:pt x="2794" y="10830"/>
                    <a:pt x="3155" y="10910"/>
                  </a:cubicBezTo>
                  <a:cubicBezTo>
                    <a:pt x="2955" y="11151"/>
                    <a:pt x="2834" y="11463"/>
                    <a:pt x="2834" y="11784"/>
                  </a:cubicBezTo>
                  <a:lnTo>
                    <a:pt x="2834" y="12156"/>
                  </a:lnTo>
                  <a:cubicBezTo>
                    <a:pt x="2201" y="12025"/>
                    <a:pt x="1608" y="11754"/>
                    <a:pt x="1076" y="11382"/>
                  </a:cubicBezTo>
                  <a:lnTo>
                    <a:pt x="825" y="11212"/>
                  </a:lnTo>
                  <a:cubicBezTo>
                    <a:pt x="684" y="11111"/>
                    <a:pt x="644" y="10920"/>
                    <a:pt x="714" y="10769"/>
                  </a:cubicBezTo>
                  <a:lnTo>
                    <a:pt x="1638" y="8971"/>
                  </a:lnTo>
                  <a:close/>
                  <a:moveTo>
                    <a:pt x="4200" y="11001"/>
                  </a:moveTo>
                  <a:cubicBezTo>
                    <a:pt x="4632" y="11001"/>
                    <a:pt x="4974" y="11352"/>
                    <a:pt x="4984" y="11784"/>
                  </a:cubicBezTo>
                  <a:lnTo>
                    <a:pt x="4984" y="12588"/>
                  </a:lnTo>
                  <a:lnTo>
                    <a:pt x="3407" y="12588"/>
                  </a:lnTo>
                  <a:lnTo>
                    <a:pt x="3407" y="11784"/>
                  </a:lnTo>
                  <a:cubicBezTo>
                    <a:pt x="3407" y="11372"/>
                    <a:pt x="3718" y="11041"/>
                    <a:pt x="4120" y="11001"/>
                  </a:cubicBezTo>
                  <a:close/>
                  <a:moveTo>
                    <a:pt x="7938" y="13151"/>
                  </a:moveTo>
                  <a:lnTo>
                    <a:pt x="7938" y="14125"/>
                  </a:lnTo>
                  <a:lnTo>
                    <a:pt x="624" y="14125"/>
                  </a:lnTo>
                  <a:lnTo>
                    <a:pt x="624" y="13151"/>
                  </a:lnTo>
                  <a:close/>
                  <a:moveTo>
                    <a:pt x="6218" y="1"/>
                  </a:moveTo>
                  <a:cubicBezTo>
                    <a:pt x="6119" y="1"/>
                    <a:pt x="6023" y="55"/>
                    <a:pt x="5969" y="150"/>
                  </a:cubicBezTo>
                  <a:lnTo>
                    <a:pt x="5537" y="903"/>
                  </a:lnTo>
                  <a:lnTo>
                    <a:pt x="5436" y="843"/>
                  </a:lnTo>
                  <a:cubicBezTo>
                    <a:pt x="5391" y="817"/>
                    <a:pt x="5342" y="805"/>
                    <a:pt x="5294" y="805"/>
                  </a:cubicBezTo>
                  <a:cubicBezTo>
                    <a:pt x="5194" y="805"/>
                    <a:pt x="5099" y="858"/>
                    <a:pt x="5044" y="953"/>
                  </a:cubicBezTo>
                  <a:lnTo>
                    <a:pt x="2271" y="5756"/>
                  </a:lnTo>
                  <a:cubicBezTo>
                    <a:pt x="2191" y="5897"/>
                    <a:pt x="2241" y="6067"/>
                    <a:pt x="2382" y="6148"/>
                  </a:cubicBezTo>
                  <a:lnTo>
                    <a:pt x="2643" y="6299"/>
                  </a:lnTo>
                  <a:lnTo>
                    <a:pt x="2101" y="7253"/>
                  </a:lnTo>
                  <a:cubicBezTo>
                    <a:pt x="2020" y="7384"/>
                    <a:pt x="2070" y="7564"/>
                    <a:pt x="2201" y="7645"/>
                  </a:cubicBezTo>
                  <a:lnTo>
                    <a:pt x="3587" y="8439"/>
                  </a:lnTo>
                  <a:cubicBezTo>
                    <a:pt x="3634" y="8465"/>
                    <a:pt x="3683" y="8477"/>
                    <a:pt x="3732" y="8477"/>
                  </a:cubicBezTo>
                  <a:cubicBezTo>
                    <a:pt x="3831" y="8477"/>
                    <a:pt x="3925" y="8426"/>
                    <a:pt x="3979" y="8338"/>
                  </a:cubicBezTo>
                  <a:lnTo>
                    <a:pt x="4522" y="7384"/>
                  </a:lnTo>
                  <a:lnTo>
                    <a:pt x="4793" y="7544"/>
                  </a:lnTo>
                  <a:cubicBezTo>
                    <a:pt x="4839" y="7570"/>
                    <a:pt x="4887" y="7583"/>
                    <a:pt x="4935" y="7583"/>
                  </a:cubicBezTo>
                  <a:cubicBezTo>
                    <a:pt x="5035" y="7583"/>
                    <a:pt x="5131" y="7529"/>
                    <a:pt x="5185" y="7434"/>
                  </a:cubicBezTo>
                  <a:lnTo>
                    <a:pt x="6451" y="5254"/>
                  </a:lnTo>
                  <a:cubicBezTo>
                    <a:pt x="6913" y="5816"/>
                    <a:pt x="7164" y="6530"/>
                    <a:pt x="7164" y="7263"/>
                  </a:cubicBezTo>
                  <a:cubicBezTo>
                    <a:pt x="7154" y="8931"/>
                    <a:pt x="5848" y="10307"/>
                    <a:pt x="4180" y="10418"/>
                  </a:cubicBezTo>
                  <a:lnTo>
                    <a:pt x="4030" y="10418"/>
                  </a:lnTo>
                  <a:cubicBezTo>
                    <a:pt x="4008" y="10418"/>
                    <a:pt x="3986" y="10419"/>
                    <a:pt x="3965" y="10419"/>
                  </a:cubicBezTo>
                  <a:cubicBezTo>
                    <a:pt x="3515" y="10419"/>
                    <a:pt x="3075" y="10319"/>
                    <a:pt x="2663" y="10136"/>
                  </a:cubicBezTo>
                  <a:lnTo>
                    <a:pt x="2894" y="9694"/>
                  </a:lnTo>
                  <a:lnTo>
                    <a:pt x="3306" y="9936"/>
                  </a:lnTo>
                  <a:cubicBezTo>
                    <a:pt x="3359" y="9965"/>
                    <a:pt x="3411" y="9978"/>
                    <a:pt x="3459" y="9978"/>
                  </a:cubicBezTo>
                  <a:cubicBezTo>
                    <a:pt x="3720" y="9978"/>
                    <a:pt x="3878" y="9594"/>
                    <a:pt x="3598" y="9433"/>
                  </a:cubicBezTo>
                  <a:lnTo>
                    <a:pt x="1086" y="7976"/>
                  </a:lnTo>
                  <a:cubicBezTo>
                    <a:pt x="1032" y="7944"/>
                    <a:pt x="980" y="7930"/>
                    <a:pt x="931" y="7930"/>
                  </a:cubicBezTo>
                  <a:cubicBezTo>
                    <a:pt x="676" y="7930"/>
                    <a:pt x="516" y="8310"/>
                    <a:pt x="794" y="8479"/>
                  </a:cubicBezTo>
                  <a:lnTo>
                    <a:pt x="1146" y="8670"/>
                  </a:lnTo>
                  <a:lnTo>
                    <a:pt x="212" y="10498"/>
                  </a:lnTo>
                  <a:cubicBezTo>
                    <a:pt x="1" y="10910"/>
                    <a:pt x="121" y="11412"/>
                    <a:pt x="503" y="11674"/>
                  </a:cubicBezTo>
                  <a:lnTo>
                    <a:pt x="754" y="11845"/>
                  </a:lnTo>
                  <a:cubicBezTo>
                    <a:pt x="1196" y="12156"/>
                    <a:pt x="1679" y="12407"/>
                    <a:pt x="2191" y="12568"/>
                  </a:cubicBezTo>
                  <a:lnTo>
                    <a:pt x="342" y="12568"/>
                  </a:lnTo>
                  <a:cubicBezTo>
                    <a:pt x="182" y="12568"/>
                    <a:pt x="51" y="12699"/>
                    <a:pt x="51" y="12859"/>
                  </a:cubicBezTo>
                  <a:lnTo>
                    <a:pt x="51" y="14407"/>
                  </a:lnTo>
                  <a:cubicBezTo>
                    <a:pt x="51" y="14567"/>
                    <a:pt x="182" y="14698"/>
                    <a:pt x="342" y="14698"/>
                  </a:cubicBezTo>
                  <a:lnTo>
                    <a:pt x="8229" y="14698"/>
                  </a:lnTo>
                  <a:cubicBezTo>
                    <a:pt x="8390" y="14698"/>
                    <a:pt x="8521" y="14567"/>
                    <a:pt x="8521" y="14407"/>
                  </a:cubicBezTo>
                  <a:lnTo>
                    <a:pt x="8521" y="12869"/>
                  </a:lnTo>
                  <a:cubicBezTo>
                    <a:pt x="8521" y="12709"/>
                    <a:pt x="8390" y="12578"/>
                    <a:pt x="8229" y="12578"/>
                  </a:cubicBezTo>
                  <a:lnTo>
                    <a:pt x="5557" y="12578"/>
                  </a:lnTo>
                  <a:lnTo>
                    <a:pt x="5557" y="12548"/>
                  </a:lnTo>
                  <a:cubicBezTo>
                    <a:pt x="7184" y="11985"/>
                    <a:pt x="8450" y="10669"/>
                    <a:pt x="8933" y="9011"/>
                  </a:cubicBezTo>
                  <a:cubicBezTo>
                    <a:pt x="8983" y="8861"/>
                    <a:pt x="8892" y="8700"/>
                    <a:pt x="8742" y="8660"/>
                  </a:cubicBezTo>
                  <a:cubicBezTo>
                    <a:pt x="8711" y="8650"/>
                    <a:pt x="8681" y="8646"/>
                    <a:pt x="8651" y="8646"/>
                  </a:cubicBezTo>
                  <a:cubicBezTo>
                    <a:pt x="8524" y="8646"/>
                    <a:pt x="8413" y="8728"/>
                    <a:pt x="8380" y="8850"/>
                  </a:cubicBezTo>
                  <a:cubicBezTo>
                    <a:pt x="7968" y="10257"/>
                    <a:pt x="6923" y="11402"/>
                    <a:pt x="5557" y="11935"/>
                  </a:cubicBezTo>
                  <a:lnTo>
                    <a:pt x="5557" y="11784"/>
                  </a:lnTo>
                  <a:cubicBezTo>
                    <a:pt x="5557" y="11412"/>
                    <a:pt x="5406" y="11071"/>
                    <a:pt x="5155" y="10820"/>
                  </a:cubicBezTo>
                  <a:cubicBezTo>
                    <a:pt x="6682" y="10307"/>
                    <a:pt x="7727" y="8881"/>
                    <a:pt x="7737" y="7263"/>
                  </a:cubicBezTo>
                  <a:cubicBezTo>
                    <a:pt x="7747" y="6319"/>
                    <a:pt x="7395" y="5414"/>
                    <a:pt x="6752" y="4721"/>
                  </a:cubicBezTo>
                  <a:lnTo>
                    <a:pt x="6843" y="4580"/>
                  </a:lnTo>
                  <a:lnTo>
                    <a:pt x="7114" y="4108"/>
                  </a:lnTo>
                  <a:cubicBezTo>
                    <a:pt x="7767" y="4731"/>
                    <a:pt x="8229" y="5535"/>
                    <a:pt x="8440" y="6419"/>
                  </a:cubicBezTo>
                  <a:cubicBezTo>
                    <a:pt x="8469" y="6585"/>
                    <a:pt x="8589" y="6657"/>
                    <a:pt x="8712" y="6657"/>
                  </a:cubicBezTo>
                  <a:cubicBezTo>
                    <a:pt x="8887" y="6657"/>
                    <a:pt x="9068" y="6512"/>
                    <a:pt x="9003" y="6288"/>
                  </a:cubicBezTo>
                  <a:cubicBezTo>
                    <a:pt x="8752" y="5254"/>
                    <a:pt x="8189" y="4309"/>
                    <a:pt x="7405" y="3596"/>
                  </a:cubicBezTo>
                  <a:lnTo>
                    <a:pt x="7958" y="2631"/>
                  </a:lnTo>
                  <a:cubicBezTo>
                    <a:pt x="8038" y="2491"/>
                    <a:pt x="7998" y="2320"/>
                    <a:pt x="7857" y="2239"/>
                  </a:cubicBezTo>
                  <a:lnTo>
                    <a:pt x="7757" y="2189"/>
                  </a:lnTo>
                  <a:lnTo>
                    <a:pt x="8189" y="1436"/>
                  </a:lnTo>
                  <a:cubicBezTo>
                    <a:pt x="8269" y="1295"/>
                    <a:pt x="8219" y="1114"/>
                    <a:pt x="8089" y="1044"/>
                  </a:cubicBezTo>
                  <a:lnTo>
                    <a:pt x="6360" y="39"/>
                  </a:lnTo>
                  <a:cubicBezTo>
                    <a:pt x="6315" y="13"/>
                    <a:pt x="6266" y="1"/>
                    <a:pt x="621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4362134" y="3042880"/>
              <a:ext cx="14781" cy="15785"/>
            </a:xfrm>
            <a:custGeom>
              <a:avLst/>
              <a:gdLst/>
              <a:ahLst/>
              <a:cxnLst/>
              <a:rect l="l" t="t" r="r" b="b"/>
              <a:pathLst>
                <a:path w="574" h="613" extrusionOk="0">
                  <a:moveTo>
                    <a:pt x="292" y="0"/>
                  </a:moveTo>
                  <a:cubicBezTo>
                    <a:pt x="131" y="0"/>
                    <a:pt x="1" y="131"/>
                    <a:pt x="1" y="291"/>
                  </a:cubicBezTo>
                  <a:lnTo>
                    <a:pt x="1" y="322"/>
                  </a:lnTo>
                  <a:cubicBezTo>
                    <a:pt x="1" y="482"/>
                    <a:pt x="121" y="613"/>
                    <a:pt x="282" y="613"/>
                  </a:cubicBezTo>
                  <a:cubicBezTo>
                    <a:pt x="443" y="613"/>
                    <a:pt x="574" y="482"/>
                    <a:pt x="574" y="332"/>
                  </a:cubicBezTo>
                  <a:lnTo>
                    <a:pt x="574" y="291"/>
                  </a:lnTo>
                  <a:cubicBezTo>
                    <a:pt x="574" y="131"/>
                    <a:pt x="443" y="0"/>
                    <a:pt x="2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4239307" y="3151262"/>
              <a:ext cx="20677" cy="14883"/>
            </a:xfrm>
            <a:custGeom>
              <a:avLst/>
              <a:gdLst/>
              <a:ahLst/>
              <a:cxnLst/>
              <a:rect l="l" t="t" r="r" b="b"/>
              <a:pathLst>
                <a:path w="803" h="578" extrusionOk="0">
                  <a:moveTo>
                    <a:pt x="400" y="1"/>
                  </a:moveTo>
                  <a:cubicBezTo>
                    <a:pt x="320" y="1"/>
                    <a:pt x="250" y="31"/>
                    <a:pt x="199" y="91"/>
                  </a:cubicBezTo>
                  <a:cubicBezTo>
                    <a:pt x="0" y="282"/>
                    <a:pt x="160" y="577"/>
                    <a:pt x="394" y="577"/>
                  </a:cubicBezTo>
                  <a:cubicBezTo>
                    <a:pt x="432" y="577"/>
                    <a:pt x="471" y="570"/>
                    <a:pt x="511" y="553"/>
                  </a:cubicBezTo>
                  <a:cubicBezTo>
                    <a:pt x="802" y="433"/>
                    <a:pt x="712" y="1"/>
                    <a:pt x="40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4407171" y="3124353"/>
              <a:ext cx="14755" cy="23638"/>
            </a:xfrm>
            <a:custGeom>
              <a:avLst/>
              <a:gdLst/>
              <a:ahLst/>
              <a:cxnLst/>
              <a:rect l="l" t="t" r="r" b="b"/>
              <a:pathLst>
                <a:path w="573" h="918" extrusionOk="0">
                  <a:moveTo>
                    <a:pt x="291" y="1"/>
                  </a:moveTo>
                  <a:cubicBezTo>
                    <a:pt x="131" y="1"/>
                    <a:pt x="0" y="132"/>
                    <a:pt x="0" y="292"/>
                  </a:cubicBezTo>
                  <a:lnTo>
                    <a:pt x="0" y="654"/>
                  </a:lnTo>
                  <a:cubicBezTo>
                    <a:pt x="15" y="830"/>
                    <a:pt x="153" y="918"/>
                    <a:pt x="290" y="918"/>
                  </a:cubicBezTo>
                  <a:cubicBezTo>
                    <a:pt x="427" y="918"/>
                    <a:pt x="563" y="830"/>
                    <a:pt x="573" y="654"/>
                  </a:cubicBezTo>
                  <a:lnTo>
                    <a:pt x="573" y="292"/>
                  </a:lnTo>
                  <a:cubicBezTo>
                    <a:pt x="573" y="132"/>
                    <a:pt x="452" y="1"/>
                    <a:pt x="29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4407171" y="3169133"/>
              <a:ext cx="14755" cy="23613"/>
            </a:xfrm>
            <a:custGeom>
              <a:avLst/>
              <a:gdLst/>
              <a:ahLst/>
              <a:cxnLst/>
              <a:rect l="l" t="t" r="r" b="b"/>
              <a:pathLst>
                <a:path w="573" h="917" extrusionOk="0">
                  <a:moveTo>
                    <a:pt x="291" y="0"/>
                  </a:moveTo>
                  <a:cubicBezTo>
                    <a:pt x="131" y="0"/>
                    <a:pt x="0" y="131"/>
                    <a:pt x="0" y="291"/>
                  </a:cubicBezTo>
                  <a:lnTo>
                    <a:pt x="0" y="653"/>
                  </a:lnTo>
                  <a:cubicBezTo>
                    <a:pt x="15" y="829"/>
                    <a:pt x="153" y="917"/>
                    <a:pt x="290" y="917"/>
                  </a:cubicBezTo>
                  <a:cubicBezTo>
                    <a:pt x="427" y="917"/>
                    <a:pt x="563" y="829"/>
                    <a:pt x="573" y="653"/>
                  </a:cubicBezTo>
                  <a:lnTo>
                    <a:pt x="573" y="281"/>
                  </a:lnTo>
                  <a:cubicBezTo>
                    <a:pt x="573" y="131"/>
                    <a:pt x="442" y="0"/>
                    <a:pt x="29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4421823" y="3151494"/>
              <a:ext cx="30205" cy="14832"/>
            </a:xfrm>
            <a:custGeom>
              <a:avLst/>
              <a:gdLst/>
              <a:ahLst/>
              <a:cxnLst/>
              <a:rect l="l" t="t" r="r" b="b"/>
              <a:pathLst>
                <a:path w="1173" h="576" extrusionOk="0">
                  <a:moveTo>
                    <a:pt x="377" y="1"/>
                  </a:moveTo>
                  <a:cubicBezTo>
                    <a:pt x="0" y="1"/>
                    <a:pt x="3" y="575"/>
                    <a:pt x="386" y="575"/>
                  </a:cubicBezTo>
                  <a:cubicBezTo>
                    <a:pt x="393" y="575"/>
                    <a:pt x="399" y="575"/>
                    <a:pt x="406" y="575"/>
                  </a:cubicBezTo>
                  <a:lnTo>
                    <a:pt x="767" y="575"/>
                  </a:lnTo>
                  <a:cubicBezTo>
                    <a:pt x="774" y="575"/>
                    <a:pt x="780" y="575"/>
                    <a:pt x="787" y="575"/>
                  </a:cubicBezTo>
                  <a:cubicBezTo>
                    <a:pt x="1170" y="575"/>
                    <a:pt x="1173" y="1"/>
                    <a:pt x="796" y="1"/>
                  </a:cubicBezTo>
                  <a:cubicBezTo>
                    <a:pt x="787" y="1"/>
                    <a:pt x="777" y="1"/>
                    <a:pt x="767" y="2"/>
                  </a:cubicBezTo>
                  <a:lnTo>
                    <a:pt x="406" y="2"/>
                  </a:lnTo>
                  <a:cubicBezTo>
                    <a:pt x="396" y="1"/>
                    <a:pt x="386" y="1"/>
                    <a:pt x="37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4377301" y="3151494"/>
              <a:ext cx="29973" cy="14832"/>
            </a:xfrm>
            <a:custGeom>
              <a:avLst/>
              <a:gdLst/>
              <a:ahLst/>
              <a:cxnLst/>
              <a:rect l="l" t="t" r="r" b="b"/>
              <a:pathLst>
                <a:path w="1164" h="576" extrusionOk="0">
                  <a:moveTo>
                    <a:pt x="369" y="1"/>
                  </a:moveTo>
                  <a:cubicBezTo>
                    <a:pt x="1" y="1"/>
                    <a:pt x="4" y="575"/>
                    <a:pt x="378" y="575"/>
                  </a:cubicBezTo>
                  <a:cubicBezTo>
                    <a:pt x="384" y="575"/>
                    <a:pt x="390" y="575"/>
                    <a:pt x="396" y="575"/>
                  </a:cubicBezTo>
                  <a:lnTo>
                    <a:pt x="758" y="575"/>
                  </a:lnTo>
                  <a:cubicBezTo>
                    <a:pt x="765" y="575"/>
                    <a:pt x="771" y="575"/>
                    <a:pt x="777" y="575"/>
                  </a:cubicBezTo>
                  <a:cubicBezTo>
                    <a:pt x="1161" y="575"/>
                    <a:pt x="1164" y="1"/>
                    <a:pt x="787" y="1"/>
                  </a:cubicBezTo>
                  <a:cubicBezTo>
                    <a:pt x="777" y="1"/>
                    <a:pt x="768" y="1"/>
                    <a:pt x="758" y="2"/>
                  </a:cubicBezTo>
                  <a:lnTo>
                    <a:pt x="396" y="2"/>
                  </a:lnTo>
                  <a:cubicBezTo>
                    <a:pt x="387" y="1"/>
                    <a:pt x="378" y="1"/>
                    <a:pt x="36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4070310" y="2855832"/>
              <a:ext cx="74289" cy="158594"/>
            </a:xfrm>
            <a:custGeom>
              <a:avLst/>
              <a:gdLst/>
              <a:ahLst/>
              <a:cxnLst/>
              <a:rect l="l" t="t" r="r" b="b"/>
              <a:pathLst>
                <a:path w="2885" h="6159" extrusionOk="0">
                  <a:moveTo>
                    <a:pt x="2594" y="0"/>
                  </a:moveTo>
                  <a:cubicBezTo>
                    <a:pt x="2457" y="0"/>
                    <a:pt x="2322" y="90"/>
                    <a:pt x="2312" y="271"/>
                  </a:cubicBezTo>
                  <a:lnTo>
                    <a:pt x="2312" y="1226"/>
                  </a:lnTo>
                  <a:cubicBezTo>
                    <a:pt x="2312" y="1598"/>
                    <a:pt x="2161" y="1969"/>
                    <a:pt x="1890" y="2241"/>
                  </a:cubicBezTo>
                  <a:lnTo>
                    <a:pt x="1447" y="2683"/>
                  </a:lnTo>
                  <a:lnTo>
                    <a:pt x="1005" y="2241"/>
                  </a:lnTo>
                  <a:cubicBezTo>
                    <a:pt x="945" y="2180"/>
                    <a:pt x="895" y="2120"/>
                    <a:pt x="855" y="2060"/>
                  </a:cubicBezTo>
                  <a:lnTo>
                    <a:pt x="1447" y="2060"/>
                  </a:lnTo>
                  <a:cubicBezTo>
                    <a:pt x="1454" y="2060"/>
                    <a:pt x="1460" y="2060"/>
                    <a:pt x="1466" y="2060"/>
                  </a:cubicBezTo>
                  <a:cubicBezTo>
                    <a:pt x="1840" y="2060"/>
                    <a:pt x="1843" y="1486"/>
                    <a:pt x="1475" y="1486"/>
                  </a:cubicBezTo>
                  <a:cubicBezTo>
                    <a:pt x="1466" y="1486"/>
                    <a:pt x="1457" y="1486"/>
                    <a:pt x="1447" y="1487"/>
                  </a:cubicBezTo>
                  <a:lnTo>
                    <a:pt x="604" y="1487"/>
                  </a:lnTo>
                  <a:cubicBezTo>
                    <a:pt x="583" y="1397"/>
                    <a:pt x="583" y="1306"/>
                    <a:pt x="583" y="1226"/>
                  </a:cubicBezTo>
                  <a:lnTo>
                    <a:pt x="583" y="904"/>
                  </a:lnTo>
                  <a:lnTo>
                    <a:pt x="1437" y="904"/>
                  </a:lnTo>
                  <a:cubicBezTo>
                    <a:pt x="1447" y="905"/>
                    <a:pt x="1457" y="905"/>
                    <a:pt x="1466" y="905"/>
                  </a:cubicBezTo>
                  <a:cubicBezTo>
                    <a:pt x="1843" y="905"/>
                    <a:pt x="1840" y="331"/>
                    <a:pt x="1457" y="331"/>
                  </a:cubicBezTo>
                  <a:cubicBezTo>
                    <a:pt x="1450" y="331"/>
                    <a:pt x="1444" y="331"/>
                    <a:pt x="1437" y="332"/>
                  </a:cubicBezTo>
                  <a:lnTo>
                    <a:pt x="583" y="332"/>
                  </a:lnTo>
                  <a:lnTo>
                    <a:pt x="583" y="271"/>
                  </a:lnTo>
                  <a:cubicBezTo>
                    <a:pt x="568" y="96"/>
                    <a:pt x="430" y="8"/>
                    <a:pt x="292" y="8"/>
                  </a:cubicBezTo>
                  <a:cubicBezTo>
                    <a:pt x="154" y="8"/>
                    <a:pt x="16" y="96"/>
                    <a:pt x="1" y="271"/>
                  </a:cubicBezTo>
                  <a:lnTo>
                    <a:pt x="1" y="1226"/>
                  </a:lnTo>
                  <a:cubicBezTo>
                    <a:pt x="1" y="1758"/>
                    <a:pt x="212" y="2271"/>
                    <a:pt x="593" y="2642"/>
                  </a:cubicBezTo>
                  <a:lnTo>
                    <a:pt x="1036" y="3085"/>
                  </a:lnTo>
                  <a:lnTo>
                    <a:pt x="593" y="3527"/>
                  </a:lnTo>
                  <a:cubicBezTo>
                    <a:pt x="222" y="3898"/>
                    <a:pt x="11" y="4411"/>
                    <a:pt x="11" y="4943"/>
                  </a:cubicBezTo>
                  <a:lnTo>
                    <a:pt x="11" y="5888"/>
                  </a:lnTo>
                  <a:cubicBezTo>
                    <a:pt x="21" y="6069"/>
                    <a:pt x="159" y="6159"/>
                    <a:pt x="297" y="6159"/>
                  </a:cubicBezTo>
                  <a:cubicBezTo>
                    <a:pt x="435" y="6159"/>
                    <a:pt x="573" y="6069"/>
                    <a:pt x="583" y="5888"/>
                  </a:cubicBezTo>
                  <a:lnTo>
                    <a:pt x="583" y="4943"/>
                  </a:lnTo>
                  <a:cubicBezTo>
                    <a:pt x="583" y="4561"/>
                    <a:pt x="734" y="4200"/>
                    <a:pt x="1005" y="3928"/>
                  </a:cubicBezTo>
                  <a:lnTo>
                    <a:pt x="1447" y="3486"/>
                  </a:lnTo>
                  <a:lnTo>
                    <a:pt x="1890" y="3928"/>
                  </a:lnTo>
                  <a:cubicBezTo>
                    <a:pt x="1940" y="3979"/>
                    <a:pt x="1990" y="4039"/>
                    <a:pt x="2040" y="4109"/>
                  </a:cubicBezTo>
                  <a:lnTo>
                    <a:pt x="1447" y="4109"/>
                  </a:lnTo>
                  <a:cubicBezTo>
                    <a:pt x="1086" y="4129"/>
                    <a:pt x="1086" y="4652"/>
                    <a:pt x="1447" y="4682"/>
                  </a:cubicBezTo>
                  <a:lnTo>
                    <a:pt x="2281" y="4682"/>
                  </a:lnTo>
                  <a:cubicBezTo>
                    <a:pt x="2301" y="4762"/>
                    <a:pt x="2312" y="4853"/>
                    <a:pt x="2312" y="4943"/>
                  </a:cubicBezTo>
                  <a:lnTo>
                    <a:pt x="2312" y="5255"/>
                  </a:lnTo>
                  <a:lnTo>
                    <a:pt x="1447" y="5255"/>
                  </a:lnTo>
                  <a:cubicBezTo>
                    <a:pt x="1086" y="5275"/>
                    <a:pt x="1086" y="5807"/>
                    <a:pt x="1447" y="5827"/>
                  </a:cubicBezTo>
                  <a:lnTo>
                    <a:pt x="2312" y="5827"/>
                  </a:lnTo>
                  <a:lnTo>
                    <a:pt x="2312" y="5888"/>
                  </a:lnTo>
                  <a:cubicBezTo>
                    <a:pt x="2322" y="6069"/>
                    <a:pt x="2457" y="6159"/>
                    <a:pt x="2594" y="6159"/>
                  </a:cubicBezTo>
                  <a:cubicBezTo>
                    <a:pt x="2731" y="6159"/>
                    <a:pt x="2869" y="6069"/>
                    <a:pt x="2884" y="5888"/>
                  </a:cubicBezTo>
                  <a:lnTo>
                    <a:pt x="2884" y="4943"/>
                  </a:lnTo>
                  <a:cubicBezTo>
                    <a:pt x="2884" y="4411"/>
                    <a:pt x="2673" y="3898"/>
                    <a:pt x="2291" y="3527"/>
                  </a:cubicBezTo>
                  <a:lnTo>
                    <a:pt x="1849" y="3085"/>
                  </a:lnTo>
                  <a:lnTo>
                    <a:pt x="2291" y="2642"/>
                  </a:lnTo>
                  <a:cubicBezTo>
                    <a:pt x="2673" y="2261"/>
                    <a:pt x="2884" y="1758"/>
                    <a:pt x="2884" y="1226"/>
                  </a:cubicBezTo>
                  <a:lnTo>
                    <a:pt x="2884" y="271"/>
                  </a:lnTo>
                  <a:cubicBezTo>
                    <a:pt x="2869" y="90"/>
                    <a:pt x="2731" y="0"/>
                    <a:pt x="259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32"/>
          <p:cNvGrpSpPr/>
          <p:nvPr/>
        </p:nvGrpSpPr>
        <p:grpSpPr>
          <a:xfrm>
            <a:off x="5981419" y="2883045"/>
            <a:ext cx="378525" cy="378242"/>
            <a:chOff x="3437246" y="2855832"/>
            <a:chExt cx="378525" cy="378242"/>
          </a:xfrm>
        </p:grpSpPr>
        <p:sp>
          <p:nvSpPr>
            <p:cNvPr id="332" name="Google Shape;332;p32"/>
            <p:cNvSpPr/>
            <p:nvPr/>
          </p:nvSpPr>
          <p:spPr>
            <a:xfrm>
              <a:off x="3437246" y="2855832"/>
              <a:ext cx="298571" cy="378242"/>
            </a:xfrm>
            <a:custGeom>
              <a:avLst/>
              <a:gdLst/>
              <a:ahLst/>
              <a:cxnLst/>
              <a:rect l="l" t="t" r="r" b="b"/>
              <a:pathLst>
                <a:path w="11595" h="14689" extrusionOk="0">
                  <a:moveTo>
                    <a:pt x="5798" y="533"/>
                  </a:moveTo>
                  <a:cubicBezTo>
                    <a:pt x="6220" y="533"/>
                    <a:pt x="6561" y="884"/>
                    <a:pt x="6541" y="1306"/>
                  </a:cubicBezTo>
                  <a:lnTo>
                    <a:pt x="6541" y="1537"/>
                  </a:lnTo>
                  <a:cubicBezTo>
                    <a:pt x="6541" y="1698"/>
                    <a:pt x="6672" y="1829"/>
                    <a:pt x="6832" y="1829"/>
                  </a:cubicBezTo>
                  <a:lnTo>
                    <a:pt x="7777" y="1829"/>
                  </a:lnTo>
                  <a:cubicBezTo>
                    <a:pt x="8048" y="1829"/>
                    <a:pt x="8259" y="2050"/>
                    <a:pt x="8269" y="2321"/>
                  </a:cubicBezTo>
                  <a:lnTo>
                    <a:pt x="8269" y="2853"/>
                  </a:lnTo>
                  <a:lnTo>
                    <a:pt x="3326" y="2853"/>
                  </a:lnTo>
                  <a:lnTo>
                    <a:pt x="3326" y="2321"/>
                  </a:lnTo>
                  <a:cubicBezTo>
                    <a:pt x="3336" y="2050"/>
                    <a:pt x="3547" y="1829"/>
                    <a:pt x="3818" y="1829"/>
                  </a:cubicBezTo>
                  <a:lnTo>
                    <a:pt x="4763" y="1829"/>
                  </a:lnTo>
                  <a:cubicBezTo>
                    <a:pt x="4923" y="1829"/>
                    <a:pt x="5054" y="1698"/>
                    <a:pt x="5054" y="1537"/>
                  </a:cubicBezTo>
                  <a:lnTo>
                    <a:pt x="5054" y="1306"/>
                  </a:lnTo>
                  <a:cubicBezTo>
                    <a:pt x="5034" y="884"/>
                    <a:pt x="5376" y="533"/>
                    <a:pt x="5798" y="533"/>
                  </a:cubicBezTo>
                  <a:close/>
                  <a:moveTo>
                    <a:pt x="11022" y="2281"/>
                  </a:moveTo>
                  <a:lnTo>
                    <a:pt x="11022" y="14116"/>
                  </a:lnTo>
                  <a:lnTo>
                    <a:pt x="573" y="14116"/>
                  </a:lnTo>
                  <a:lnTo>
                    <a:pt x="573" y="2281"/>
                  </a:lnTo>
                  <a:lnTo>
                    <a:pt x="2753" y="2281"/>
                  </a:lnTo>
                  <a:lnTo>
                    <a:pt x="2753" y="2321"/>
                  </a:lnTo>
                  <a:lnTo>
                    <a:pt x="2753" y="2853"/>
                  </a:lnTo>
                  <a:lnTo>
                    <a:pt x="1437" y="2853"/>
                  </a:lnTo>
                  <a:cubicBezTo>
                    <a:pt x="1276" y="2853"/>
                    <a:pt x="1146" y="2984"/>
                    <a:pt x="1146" y="3145"/>
                  </a:cubicBezTo>
                  <a:lnTo>
                    <a:pt x="1146" y="4722"/>
                  </a:lnTo>
                  <a:cubicBezTo>
                    <a:pt x="1156" y="4903"/>
                    <a:pt x="1294" y="4993"/>
                    <a:pt x="1432" y="4993"/>
                  </a:cubicBezTo>
                  <a:cubicBezTo>
                    <a:pt x="1570" y="4993"/>
                    <a:pt x="1708" y="4903"/>
                    <a:pt x="1718" y="4722"/>
                  </a:cubicBezTo>
                  <a:lnTo>
                    <a:pt x="1718" y="3436"/>
                  </a:lnTo>
                  <a:lnTo>
                    <a:pt x="9877" y="3436"/>
                  </a:lnTo>
                  <a:lnTo>
                    <a:pt x="9877" y="12961"/>
                  </a:lnTo>
                  <a:lnTo>
                    <a:pt x="1718" y="12961"/>
                  </a:lnTo>
                  <a:lnTo>
                    <a:pt x="1718" y="7003"/>
                  </a:lnTo>
                  <a:cubicBezTo>
                    <a:pt x="1708" y="6822"/>
                    <a:pt x="1570" y="6732"/>
                    <a:pt x="1432" y="6732"/>
                  </a:cubicBezTo>
                  <a:cubicBezTo>
                    <a:pt x="1294" y="6732"/>
                    <a:pt x="1156" y="6822"/>
                    <a:pt x="1146" y="7003"/>
                  </a:cubicBezTo>
                  <a:lnTo>
                    <a:pt x="1146" y="13252"/>
                  </a:lnTo>
                  <a:cubicBezTo>
                    <a:pt x="1146" y="13413"/>
                    <a:pt x="1276" y="13544"/>
                    <a:pt x="1437" y="13544"/>
                  </a:cubicBezTo>
                  <a:lnTo>
                    <a:pt x="10158" y="13544"/>
                  </a:lnTo>
                  <a:cubicBezTo>
                    <a:pt x="10319" y="13544"/>
                    <a:pt x="10449" y="13413"/>
                    <a:pt x="10449" y="13252"/>
                  </a:cubicBezTo>
                  <a:lnTo>
                    <a:pt x="10449" y="3145"/>
                  </a:lnTo>
                  <a:cubicBezTo>
                    <a:pt x="10449" y="2984"/>
                    <a:pt x="10319" y="2853"/>
                    <a:pt x="10158" y="2853"/>
                  </a:cubicBezTo>
                  <a:lnTo>
                    <a:pt x="8842" y="2853"/>
                  </a:lnTo>
                  <a:lnTo>
                    <a:pt x="8842" y="2321"/>
                  </a:lnTo>
                  <a:lnTo>
                    <a:pt x="8842" y="2281"/>
                  </a:lnTo>
                  <a:close/>
                  <a:moveTo>
                    <a:pt x="5798" y="0"/>
                  </a:moveTo>
                  <a:cubicBezTo>
                    <a:pt x="5104" y="0"/>
                    <a:pt x="4522" y="553"/>
                    <a:pt x="4481" y="1246"/>
                  </a:cubicBezTo>
                  <a:lnTo>
                    <a:pt x="3828" y="1246"/>
                  </a:lnTo>
                  <a:cubicBezTo>
                    <a:pt x="3477" y="1246"/>
                    <a:pt x="3145" y="1417"/>
                    <a:pt x="2944" y="1708"/>
                  </a:cubicBezTo>
                  <a:lnTo>
                    <a:pt x="282" y="1708"/>
                  </a:lnTo>
                  <a:cubicBezTo>
                    <a:pt x="121" y="1708"/>
                    <a:pt x="0" y="1839"/>
                    <a:pt x="0" y="1989"/>
                  </a:cubicBezTo>
                  <a:lnTo>
                    <a:pt x="0" y="14398"/>
                  </a:lnTo>
                  <a:cubicBezTo>
                    <a:pt x="0" y="14558"/>
                    <a:pt x="121" y="14689"/>
                    <a:pt x="282" y="14689"/>
                  </a:cubicBezTo>
                  <a:lnTo>
                    <a:pt x="11313" y="14689"/>
                  </a:lnTo>
                  <a:cubicBezTo>
                    <a:pt x="11474" y="14689"/>
                    <a:pt x="11595" y="14558"/>
                    <a:pt x="11595" y="14398"/>
                  </a:cubicBezTo>
                  <a:lnTo>
                    <a:pt x="11595" y="1999"/>
                  </a:lnTo>
                  <a:cubicBezTo>
                    <a:pt x="11595" y="1839"/>
                    <a:pt x="11474" y="1708"/>
                    <a:pt x="11313" y="1708"/>
                  </a:cubicBezTo>
                  <a:lnTo>
                    <a:pt x="8651" y="1708"/>
                  </a:lnTo>
                  <a:cubicBezTo>
                    <a:pt x="8450" y="1417"/>
                    <a:pt x="8129" y="1246"/>
                    <a:pt x="7777" y="1246"/>
                  </a:cubicBezTo>
                  <a:lnTo>
                    <a:pt x="7124" y="1246"/>
                  </a:lnTo>
                  <a:cubicBezTo>
                    <a:pt x="7074" y="553"/>
                    <a:pt x="6501" y="0"/>
                    <a:pt x="579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3463897" y="3000341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387" y="1"/>
                  </a:moveTo>
                  <a:cubicBezTo>
                    <a:pt x="154" y="1"/>
                    <a:pt x="0" y="297"/>
                    <a:pt x="191" y="497"/>
                  </a:cubicBezTo>
                  <a:cubicBezTo>
                    <a:pt x="251" y="547"/>
                    <a:pt x="322" y="577"/>
                    <a:pt x="402" y="577"/>
                  </a:cubicBezTo>
                  <a:cubicBezTo>
                    <a:pt x="714" y="577"/>
                    <a:pt x="794" y="145"/>
                    <a:pt x="503" y="24"/>
                  </a:cubicBezTo>
                  <a:cubicBezTo>
                    <a:pt x="463" y="8"/>
                    <a:pt x="424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3524435" y="3154120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0" y="577"/>
                    <a:pt x="794" y="282"/>
                    <a:pt x="603" y="91"/>
                  </a:cubicBezTo>
                  <a:cubicBezTo>
                    <a:pt x="553" y="31"/>
                    <a:pt x="472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3555464" y="3154120"/>
              <a:ext cx="91361" cy="14781"/>
            </a:xfrm>
            <a:custGeom>
              <a:avLst/>
              <a:gdLst/>
              <a:ahLst/>
              <a:cxnLst/>
              <a:rect l="l" t="t" r="r" b="b"/>
              <a:pathLst>
                <a:path w="3548" h="574" extrusionOk="0">
                  <a:moveTo>
                    <a:pt x="363" y="0"/>
                  </a:moveTo>
                  <a:cubicBezTo>
                    <a:pt x="1" y="20"/>
                    <a:pt x="1" y="553"/>
                    <a:pt x="363" y="573"/>
                  </a:cubicBezTo>
                  <a:lnTo>
                    <a:pt x="3186" y="573"/>
                  </a:lnTo>
                  <a:cubicBezTo>
                    <a:pt x="3548" y="553"/>
                    <a:pt x="3548" y="20"/>
                    <a:pt x="318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3525465" y="3118663"/>
              <a:ext cx="121360" cy="14781"/>
            </a:xfrm>
            <a:custGeom>
              <a:avLst/>
              <a:gdLst/>
              <a:ahLst/>
              <a:cxnLst/>
              <a:rect l="l" t="t" r="r" b="b"/>
              <a:pathLst>
                <a:path w="4713" h="574" extrusionOk="0">
                  <a:moveTo>
                    <a:pt x="362" y="1"/>
                  </a:moveTo>
                  <a:cubicBezTo>
                    <a:pt x="0" y="21"/>
                    <a:pt x="0" y="554"/>
                    <a:pt x="362" y="574"/>
                  </a:cubicBezTo>
                  <a:lnTo>
                    <a:pt x="4351" y="574"/>
                  </a:lnTo>
                  <a:cubicBezTo>
                    <a:pt x="4713" y="554"/>
                    <a:pt x="4713" y="21"/>
                    <a:pt x="435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3517972" y="2963699"/>
              <a:ext cx="142269" cy="146466"/>
            </a:xfrm>
            <a:custGeom>
              <a:avLst/>
              <a:gdLst/>
              <a:ahLst/>
              <a:cxnLst/>
              <a:rect l="l" t="t" r="r" b="b"/>
              <a:pathLst>
                <a:path w="5525" h="5688" extrusionOk="0">
                  <a:moveTo>
                    <a:pt x="2635" y="583"/>
                  </a:moveTo>
                  <a:cubicBezTo>
                    <a:pt x="2641" y="583"/>
                    <a:pt x="2647" y="583"/>
                    <a:pt x="2653" y="583"/>
                  </a:cubicBezTo>
                  <a:lnTo>
                    <a:pt x="2642" y="583"/>
                  </a:lnTo>
                  <a:cubicBezTo>
                    <a:pt x="2904" y="583"/>
                    <a:pt x="3034" y="885"/>
                    <a:pt x="2853" y="1066"/>
                  </a:cubicBezTo>
                  <a:cubicBezTo>
                    <a:pt x="2794" y="1125"/>
                    <a:pt x="2720" y="1152"/>
                    <a:pt x="2648" y="1152"/>
                  </a:cubicBezTo>
                  <a:cubicBezTo>
                    <a:pt x="2501" y="1152"/>
                    <a:pt x="2361" y="1040"/>
                    <a:pt x="2361" y="865"/>
                  </a:cubicBezTo>
                  <a:cubicBezTo>
                    <a:pt x="2361" y="710"/>
                    <a:pt x="2482" y="583"/>
                    <a:pt x="2635" y="583"/>
                  </a:cubicBezTo>
                  <a:close/>
                  <a:moveTo>
                    <a:pt x="2602" y="2744"/>
                  </a:moveTo>
                  <a:cubicBezTo>
                    <a:pt x="2622" y="2754"/>
                    <a:pt x="2642" y="2754"/>
                    <a:pt x="2663" y="2754"/>
                  </a:cubicBezTo>
                  <a:lnTo>
                    <a:pt x="2713" y="2754"/>
                  </a:lnTo>
                  <a:cubicBezTo>
                    <a:pt x="3205" y="2824"/>
                    <a:pt x="3155" y="3547"/>
                    <a:pt x="2663" y="3547"/>
                  </a:cubicBezTo>
                  <a:cubicBezTo>
                    <a:pt x="2160" y="3547"/>
                    <a:pt x="2110" y="2824"/>
                    <a:pt x="2602" y="2754"/>
                  </a:cubicBezTo>
                  <a:lnTo>
                    <a:pt x="2602" y="2744"/>
                  </a:lnTo>
                  <a:close/>
                  <a:moveTo>
                    <a:pt x="975" y="4532"/>
                  </a:moveTo>
                  <a:cubicBezTo>
                    <a:pt x="1226" y="4532"/>
                    <a:pt x="1356" y="4843"/>
                    <a:pt x="1176" y="5024"/>
                  </a:cubicBezTo>
                  <a:cubicBezTo>
                    <a:pt x="1117" y="5083"/>
                    <a:pt x="1046" y="5108"/>
                    <a:pt x="975" y="5108"/>
                  </a:cubicBezTo>
                  <a:cubicBezTo>
                    <a:pt x="826" y="5108"/>
                    <a:pt x="683" y="4994"/>
                    <a:pt x="683" y="4823"/>
                  </a:cubicBezTo>
                  <a:cubicBezTo>
                    <a:pt x="683" y="4663"/>
                    <a:pt x="814" y="4532"/>
                    <a:pt x="975" y="4532"/>
                  </a:cubicBezTo>
                  <a:close/>
                  <a:moveTo>
                    <a:pt x="4340" y="4532"/>
                  </a:moveTo>
                  <a:cubicBezTo>
                    <a:pt x="4592" y="4532"/>
                    <a:pt x="4722" y="4843"/>
                    <a:pt x="4541" y="5024"/>
                  </a:cubicBezTo>
                  <a:cubicBezTo>
                    <a:pt x="4483" y="5083"/>
                    <a:pt x="4411" y="5108"/>
                    <a:pt x="4341" y="5108"/>
                  </a:cubicBezTo>
                  <a:cubicBezTo>
                    <a:pt x="4192" y="5108"/>
                    <a:pt x="4049" y="4994"/>
                    <a:pt x="4049" y="4823"/>
                  </a:cubicBezTo>
                  <a:cubicBezTo>
                    <a:pt x="4049" y="4663"/>
                    <a:pt x="4180" y="4532"/>
                    <a:pt x="4340" y="4532"/>
                  </a:cubicBezTo>
                  <a:close/>
                  <a:moveTo>
                    <a:pt x="2654" y="0"/>
                  </a:moveTo>
                  <a:cubicBezTo>
                    <a:pt x="2647" y="0"/>
                    <a:pt x="2640" y="1"/>
                    <a:pt x="2632" y="1"/>
                  </a:cubicBezTo>
                  <a:cubicBezTo>
                    <a:pt x="1658" y="31"/>
                    <a:pt x="1457" y="1377"/>
                    <a:pt x="2381" y="1689"/>
                  </a:cubicBezTo>
                  <a:lnTo>
                    <a:pt x="2381" y="2211"/>
                  </a:lnTo>
                  <a:cubicBezTo>
                    <a:pt x="1778" y="2382"/>
                    <a:pt x="1487" y="3065"/>
                    <a:pt x="1788" y="3618"/>
                  </a:cubicBezTo>
                  <a:lnTo>
                    <a:pt x="1356" y="4050"/>
                  </a:lnTo>
                  <a:cubicBezTo>
                    <a:pt x="1232" y="3987"/>
                    <a:pt x="1101" y="3958"/>
                    <a:pt x="973" y="3958"/>
                  </a:cubicBezTo>
                  <a:cubicBezTo>
                    <a:pt x="585" y="3958"/>
                    <a:pt x="221" y="4224"/>
                    <a:pt x="131" y="4632"/>
                  </a:cubicBezTo>
                  <a:cubicBezTo>
                    <a:pt x="0" y="5175"/>
                    <a:pt x="422" y="5687"/>
                    <a:pt x="975" y="5687"/>
                  </a:cubicBezTo>
                  <a:cubicBezTo>
                    <a:pt x="1598" y="5687"/>
                    <a:pt x="2020" y="5034"/>
                    <a:pt x="1758" y="4462"/>
                  </a:cubicBezTo>
                  <a:lnTo>
                    <a:pt x="2200" y="4020"/>
                  </a:lnTo>
                  <a:cubicBezTo>
                    <a:pt x="2344" y="4089"/>
                    <a:pt x="2499" y="4124"/>
                    <a:pt x="2653" y="4124"/>
                  </a:cubicBezTo>
                  <a:cubicBezTo>
                    <a:pt x="2813" y="4124"/>
                    <a:pt x="2972" y="4086"/>
                    <a:pt x="3115" y="4009"/>
                  </a:cubicBezTo>
                  <a:lnTo>
                    <a:pt x="3557" y="4452"/>
                  </a:lnTo>
                  <a:cubicBezTo>
                    <a:pt x="3254" y="5093"/>
                    <a:pt x="3775" y="5686"/>
                    <a:pt x="4343" y="5686"/>
                  </a:cubicBezTo>
                  <a:cubicBezTo>
                    <a:pt x="4549" y="5686"/>
                    <a:pt x="4761" y="5608"/>
                    <a:pt x="4943" y="5426"/>
                  </a:cubicBezTo>
                  <a:cubicBezTo>
                    <a:pt x="5525" y="4845"/>
                    <a:pt x="5044" y="3951"/>
                    <a:pt x="4349" y="3951"/>
                  </a:cubicBezTo>
                  <a:cubicBezTo>
                    <a:pt x="4227" y="3951"/>
                    <a:pt x="4099" y="3978"/>
                    <a:pt x="3969" y="4040"/>
                  </a:cubicBezTo>
                  <a:lnTo>
                    <a:pt x="3517" y="3598"/>
                  </a:lnTo>
                  <a:cubicBezTo>
                    <a:pt x="3788" y="3055"/>
                    <a:pt x="3517" y="2412"/>
                    <a:pt x="2954" y="2221"/>
                  </a:cubicBezTo>
                  <a:lnTo>
                    <a:pt x="2954" y="1669"/>
                  </a:lnTo>
                  <a:cubicBezTo>
                    <a:pt x="3852" y="1329"/>
                    <a:pt x="3601" y="0"/>
                    <a:pt x="265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3753662" y="2902131"/>
              <a:ext cx="62109" cy="285130"/>
            </a:xfrm>
            <a:custGeom>
              <a:avLst/>
              <a:gdLst/>
              <a:ahLst/>
              <a:cxnLst/>
              <a:rect l="l" t="t" r="r" b="b"/>
              <a:pathLst>
                <a:path w="2412" h="11073" extrusionOk="0">
                  <a:moveTo>
                    <a:pt x="1206" y="573"/>
                  </a:moveTo>
                  <a:cubicBezTo>
                    <a:pt x="1547" y="573"/>
                    <a:pt x="1829" y="854"/>
                    <a:pt x="1829" y="1206"/>
                  </a:cubicBezTo>
                  <a:lnTo>
                    <a:pt x="1829" y="1749"/>
                  </a:lnTo>
                  <a:lnTo>
                    <a:pt x="573" y="1749"/>
                  </a:lnTo>
                  <a:lnTo>
                    <a:pt x="573" y="1206"/>
                  </a:lnTo>
                  <a:cubicBezTo>
                    <a:pt x="573" y="861"/>
                    <a:pt x="844" y="583"/>
                    <a:pt x="1187" y="583"/>
                  </a:cubicBezTo>
                  <a:cubicBezTo>
                    <a:pt x="1193" y="583"/>
                    <a:pt x="1200" y="583"/>
                    <a:pt x="1206" y="583"/>
                  </a:cubicBezTo>
                  <a:lnTo>
                    <a:pt x="1206" y="573"/>
                  </a:lnTo>
                  <a:close/>
                  <a:moveTo>
                    <a:pt x="1839" y="2331"/>
                  </a:moveTo>
                  <a:lnTo>
                    <a:pt x="1839" y="8088"/>
                  </a:lnTo>
                  <a:lnTo>
                    <a:pt x="573" y="8088"/>
                  </a:lnTo>
                  <a:lnTo>
                    <a:pt x="573" y="2331"/>
                  </a:lnTo>
                  <a:close/>
                  <a:moveTo>
                    <a:pt x="1708" y="8661"/>
                  </a:moveTo>
                  <a:lnTo>
                    <a:pt x="1206" y="9977"/>
                  </a:lnTo>
                  <a:lnTo>
                    <a:pt x="703" y="8661"/>
                  </a:lnTo>
                  <a:close/>
                  <a:moveTo>
                    <a:pt x="1206" y="0"/>
                  </a:moveTo>
                  <a:cubicBezTo>
                    <a:pt x="543" y="0"/>
                    <a:pt x="0" y="543"/>
                    <a:pt x="0" y="1206"/>
                  </a:cubicBezTo>
                  <a:lnTo>
                    <a:pt x="0" y="8370"/>
                  </a:lnTo>
                  <a:cubicBezTo>
                    <a:pt x="0" y="8400"/>
                    <a:pt x="10" y="8440"/>
                    <a:pt x="20" y="8470"/>
                  </a:cubicBezTo>
                  <a:lnTo>
                    <a:pt x="934" y="10892"/>
                  </a:lnTo>
                  <a:cubicBezTo>
                    <a:pt x="985" y="11012"/>
                    <a:pt x="1095" y="11072"/>
                    <a:pt x="1206" y="11072"/>
                  </a:cubicBezTo>
                  <a:cubicBezTo>
                    <a:pt x="1316" y="11072"/>
                    <a:pt x="1427" y="11012"/>
                    <a:pt x="1477" y="10892"/>
                  </a:cubicBezTo>
                  <a:lnTo>
                    <a:pt x="2391" y="8480"/>
                  </a:lnTo>
                  <a:cubicBezTo>
                    <a:pt x="2401" y="8450"/>
                    <a:pt x="2411" y="8410"/>
                    <a:pt x="2411" y="8380"/>
                  </a:cubicBezTo>
                  <a:lnTo>
                    <a:pt x="2411" y="1206"/>
                  </a:lnTo>
                  <a:cubicBezTo>
                    <a:pt x="2411" y="543"/>
                    <a:pt x="1869" y="0"/>
                    <a:pt x="120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A324F41-C5E7-9C4A-8DCC-39326970A22D}"/>
              </a:ext>
            </a:extLst>
          </p:cNvPr>
          <p:cNvSpPr txBox="1"/>
          <p:nvPr/>
        </p:nvSpPr>
        <p:spPr>
          <a:xfrm>
            <a:off x="2197960" y="3923920"/>
            <a:ext cx="134363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100">
                <a:solidFill>
                  <a:schemeClr val="bg1"/>
                </a:solidFill>
                <a:latin typeface="Abel" panose="02000506030000020004" pitchFamily="2" charset="0"/>
              </a:rPr>
              <a:t>1. </a:t>
            </a:r>
            <a:r>
              <a:rPr lang="it-IT" sz="1100" err="1">
                <a:solidFill>
                  <a:schemeClr val="bg1"/>
                </a:solidFill>
                <a:latin typeface="Abel" panose="02000506030000020004" pitchFamily="2" charset="0"/>
              </a:rPr>
              <a:t>Clinical</a:t>
            </a:r>
            <a:endParaRPr lang="it-IT" sz="1100">
              <a:solidFill>
                <a:schemeClr val="bg1"/>
              </a:solidFill>
              <a:latin typeface="Abel" panose="02000506030000020004" pitchFamily="2" charset="0"/>
            </a:endParaRPr>
          </a:p>
          <a:p>
            <a:pPr algn="ctr"/>
            <a:r>
              <a:rPr lang="it-IT" sz="1100">
                <a:solidFill>
                  <a:schemeClr val="bg1"/>
                </a:solidFill>
                <a:latin typeface="Abel" panose="02000506030000020004" pitchFamily="2" charset="0"/>
              </a:rPr>
              <a:t>2. </a:t>
            </a:r>
            <a:r>
              <a:rPr lang="it-IT" sz="1100" err="1">
                <a:solidFill>
                  <a:schemeClr val="bg1"/>
                </a:solidFill>
                <a:latin typeface="Abel" panose="02000506030000020004" pitchFamily="2" charset="0"/>
              </a:rPr>
              <a:t>Radiomic</a:t>
            </a:r>
            <a:endParaRPr lang="it-IT" sz="1100">
              <a:solidFill>
                <a:schemeClr val="bg1"/>
              </a:solidFill>
              <a:latin typeface="Abel" panose="02000506030000020004" pitchFamily="2" charset="0"/>
            </a:endParaRPr>
          </a:p>
          <a:p>
            <a:pPr algn="ctr"/>
            <a:r>
              <a:rPr lang="it-IT" sz="1100">
                <a:solidFill>
                  <a:schemeClr val="bg1"/>
                </a:solidFill>
                <a:latin typeface="Abel" panose="02000506030000020004" pitchFamily="2" charset="0"/>
              </a:rPr>
              <a:t>3. </a:t>
            </a:r>
            <a:r>
              <a:rPr lang="it-IT" sz="1100" err="1">
                <a:solidFill>
                  <a:schemeClr val="bg1"/>
                </a:solidFill>
                <a:latin typeface="Abel" panose="02000506030000020004" pitchFamily="2" charset="0"/>
              </a:rPr>
              <a:t>Clinical</a:t>
            </a:r>
            <a:r>
              <a:rPr lang="it-IT" sz="1100">
                <a:solidFill>
                  <a:schemeClr val="bg1"/>
                </a:solidFill>
                <a:latin typeface="Abel" panose="02000506030000020004" pitchFamily="2" charset="0"/>
              </a:rPr>
              <a:t> + </a:t>
            </a:r>
            <a:r>
              <a:rPr lang="it-IT" sz="1100" err="1">
                <a:solidFill>
                  <a:schemeClr val="bg1"/>
                </a:solidFill>
                <a:latin typeface="Abel" panose="02000506030000020004" pitchFamily="2" charset="0"/>
              </a:rPr>
              <a:t>Radiomic</a:t>
            </a:r>
            <a:endParaRPr lang="it-IT" sz="110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F4E362B-AFB2-844C-B318-F40BF93A3A39}"/>
              </a:ext>
            </a:extLst>
          </p:cNvPr>
          <p:cNvSpPr txBox="1"/>
          <p:nvPr/>
        </p:nvSpPr>
        <p:spPr>
          <a:xfrm>
            <a:off x="2255520" y="1933303"/>
            <a:ext cx="37433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Descrizione + possibili modelli: lasso, </a:t>
            </a:r>
            <a:r>
              <a:rPr lang="it-IT" err="1"/>
              <a:t>ridge</a:t>
            </a:r>
            <a:r>
              <a:rPr lang="it-IT"/>
              <a:t>…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4" name="Google Shape;1454;p41"/>
          <p:cNvGrpSpPr/>
          <p:nvPr/>
        </p:nvGrpSpPr>
        <p:grpSpPr>
          <a:xfrm>
            <a:off x="7862795" y="2511490"/>
            <a:ext cx="392482" cy="377804"/>
            <a:chOff x="7862795" y="2856090"/>
            <a:chExt cx="392482" cy="377804"/>
          </a:xfrm>
        </p:grpSpPr>
        <p:sp>
          <p:nvSpPr>
            <p:cNvPr id="1455" name="Google Shape;1455;p41"/>
            <p:cNvSpPr/>
            <p:nvPr/>
          </p:nvSpPr>
          <p:spPr>
            <a:xfrm>
              <a:off x="8152303" y="2943254"/>
              <a:ext cx="20446" cy="14626"/>
            </a:xfrm>
            <a:custGeom>
              <a:avLst/>
              <a:gdLst/>
              <a:ahLst/>
              <a:cxnLst/>
              <a:rect l="l" t="t" r="r" b="b"/>
              <a:pathLst>
                <a:path w="794" h="568" extrusionOk="0">
                  <a:moveTo>
                    <a:pt x="392" y="1"/>
                  </a:moveTo>
                  <a:cubicBezTo>
                    <a:pt x="312" y="1"/>
                    <a:pt x="241" y="31"/>
                    <a:pt x="191" y="81"/>
                  </a:cubicBezTo>
                  <a:cubicBezTo>
                    <a:pt x="0" y="272"/>
                    <a:pt x="154" y="568"/>
                    <a:pt x="386" y="568"/>
                  </a:cubicBezTo>
                  <a:cubicBezTo>
                    <a:pt x="423" y="568"/>
                    <a:pt x="462" y="560"/>
                    <a:pt x="502" y="544"/>
                  </a:cubicBezTo>
                  <a:cubicBezTo>
                    <a:pt x="794" y="423"/>
                    <a:pt x="703" y="1"/>
                    <a:pt x="39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1"/>
            <p:cNvSpPr/>
            <p:nvPr/>
          </p:nvSpPr>
          <p:spPr>
            <a:xfrm>
              <a:off x="7862795" y="2856090"/>
              <a:ext cx="392482" cy="377804"/>
            </a:xfrm>
            <a:custGeom>
              <a:avLst/>
              <a:gdLst/>
              <a:ahLst/>
              <a:cxnLst/>
              <a:rect l="l" t="t" r="r" b="b"/>
              <a:pathLst>
                <a:path w="15242" h="14672" extrusionOk="0">
                  <a:moveTo>
                    <a:pt x="11745" y="573"/>
                  </a:moveTo>
                  <a:cubicBezTo>
                    <a:pt x="12278" y="573"/>
                    <a:pt x="12278" y="1377"/>
                    <a:pt x="11745" y="1377"/>
                  </a:cubicBezTo>
                  <a:lnTo>
                    <a:pt x="8771" y="1377"/>
                  </a:lnTo>
                  <a:cubicBezTo>
                    <a:pt x="8550" y="1377"/>
                    <a:pt x="8370" y="1196"/>
                    <a:pt x="8370" y="975"/>
                  </a:cubicBezTo>
                  <a:cubicBezTo>
                    <a:pt x="8370" y="754"/>
                    <a:pt x="8550" y="573"/>
                    <a:pt x="8771" y="573"/>
                  </a:cubicBezTo>
                  <a:close/>
                  <a:moveTo>
                    <a:pt x="6672" y="2180"/>
                  </a:moveTo>
                  <a:cubicBezTo>
                    <a:pt x="7204" y="2180"/>
                    <a:pt x="7204" y="2984"/>
                    <a:pt x="6672" y="2984"/>
                  </a:cubicBezTo>
                  <a:lnTo>
                    <a:pt x="3688" y="2984"/>
                  </a:lnTo>
                  <a:cubicBezTo>
                    <a:pt x="3467" y="2984"/>
                    <a:pt x="3286" y="2803"/>
                    <a:pt x="3286" y="2582"/>
                  </a:cubicBezTo>
                  <a:cubicBezTo>
                    <a:pt x="3286" y="2361"/>
                    <a:pt x="3467" y="2180"/>
                    <a:pt x="3688" y="2180"/>
                  </a:cubicBezTo>
                  <a:close/>
                  <a:moveTo>
                    <a:pt x="6260" y="3547"/>
                  </a:moveTo>
                  <a:lnTo>
                    <a:pt x="6260" y="7566"/>
                  </a:lnTo>
                  <a:cubicBezTo>
                    <a:pt x="6260" y="7616"/>
                    <a:pt x="6280" y="7666"/>
                    <a:pt x="6300" y="7706"/>
                  </a:cubicBezTo>
                  <a:lnTo>
                    <a:pt x="7606" y="9967"/>
                  </a:lnTo>
                  <a:cubicBezTo>
                    <a:pt x="7455" y="10198"/>
                    <a:pt x="7234" y="10379"/>
                    <a:pt x="6973" y="10479"/>
                  </a:cubicBezTo>
                  <a:cubicBezTo>
                    <a:pt x="6852" y="10521"/>
                    <a:pt x="6722" y="10541"/>
                    <a:pt x="6583" y="10541"/>
                  </a:cubicBezTo>
                  <a:cubicBezTo>
                    <a:pt x="6248" y="10541"/>
                    <a:pt x="5862" y="10422"/>
                    <a:pt x="5436" y="10188"/>
                  </a:cubicBezTo>
                  <a:cubicBezTo>
                    <a:pt x="4705" y="9780"/>
                    <a:pt x="4079" y="9656"/>
                    <a:pt x="3580" y="9656"/>
                  </a:cubicBezTo>
                  <a:cubicBezTo>
                    <a:pt x="3318" y="9656"/>
                    <a:pt x="3091" y="9691"/>
                    <a:pt x="2904" y="9736"/>
                  </a:cubicBezTo>
                  <a:lnTo>
                    <a:pt x="2884" y="9746"/>
                  </a:lnTo>
                  <a:lnTo>
                    <a:pt x="4049" y="7706"/>
                  </a:lnTo>
                  <a:cubicBezTo>
                    <a:pt x="4069" y="7666"/>
                    <a:pt x="4079" y="7616"/>
                    <a:pt x="4090" y="7566"/>
                  </a:cubicBezTo>
                  <a:lnTo>
                    <a:pt x="4090" y="3547"/>
                  </a:lnTo>
                  <a:lnTo>
                    <a:pt x="4662" y="3547"/>
                  </a:lnTo>
                  <a:lnTo>
                    <a:pt x="4662" y="5004"/>
                  </a:lnTo>
                  <a:cubicBezTo>
                    <a:pt x="4662" y="5194"/>
                    <a:pt x="4805" y="5290"/>
                    <a:pt x="4949" y="5290"/>
                  </a:cubicBezTo>
                  <a:cubicBezTo>
                    <a:pt x="5092" y="5290"/>
                    <a:pt x="5235" y="5194"/>
                    <a:pt x="5235" y="5004"/>
                  </a:cubicBezTo>
                  <a:lnTo>
                    <a:pt x="5235" y="3547"/>
                  </a:lnTo>
                  <a:close/>
                  <a:moveTo>
                    <a:pt x="3582" y="10224"/>
                  </a:moveTo>
                  <a:cubicBezTo>
                    <a:pt x="4003" y="10224"/>
                    <a:pt x="4527" y="10337"/>
                    <a:pt x="5144" y="10680"/>
                  </a:cubicBezTo>
                  <a:cubicBezTo>
                    <a:pt x="5577" y="10951"/>
                    <a:pt x="6069" y="11092"/>
                    <a:pt x="6571" y="11112"/>
                  </a:cubicBezTo>
                  <a:cubicBezTo>
                    <a:pt x="6772" y="11112"/>
                    <a:pt x="6973" y="11082"/>
                    <a:pt x="7164" y="11022"/>
                  </a:cubicBezTo>
                  <a:cubicBezTo>
                    <a:pt x="7455" y="10921"/>
                    <a:pt x="7717" y="10740"/>
                    <a:pt x="7917" y="10499"/>
                  </a:cubicBezTo>
                  <a:lnTo>
                    <a:pt x="9334" y="12961"/>
                  </a:lnTo>
                  <a:cubicBezTo>
                    <a:pt x="9465" y="13192"/>
                    <a:pt x="9465" y="13483"/>
                    <a:pt x="9334" y="13714"/>
                  </a:cubicBezTo>
                  <a:cubicBezTo>
                    <a:pt x="9193" y="13945"/>
                    <a:pt x="8942" y="14096"/>
                    <a:pt x="8681" y="14096"/>
                  </a:cubicBezTo>
                  <a:lnTo>
                    <a:pt x="1668" y="14096"/>
                  </a:lnTo>
                  <a:cubicBezTo>
                    <a:pt x="1085" y="14096"/>
                    <a:pt x="724" y="13463"/>
                    <a:pt x="1015" y="12961"/>
                  </a:cubicBezTo>
                  <a:lnTo>
                    <a:pt x="2371" y="10620"/>
                  </a:lnTo>
                  <a:cubicBezTo>
                    <a:pt x="2477" y="10526"/>
                    <a:pt x="2893" y="10224"/>
                    <a:pt x="3582" y="10224"/>
                  </a:cubicBezTo>
                  <a:close/>
                  <a:moveTo>
                    <a:pt x="8771" y="0"/>
                  </a:moveTo>
                  <a:cubicBezTo>
                    <a:pt x="8269" y="0"/>
                    <a:pt x="7847" y="382"/>
                    <a:pt x="7807" y="884"/>
                  </a:cubicBezTo>
                  <a:cubicBezTo>
                    <a:pt x="7757" y="1387"/>
                    <a:pt x="8108" y="1849"/>
                    <a:pt x="8601" y="1929"/>
                  </a:cubicBezTo>
                  <a:lnTo>
                    <a:pt x="8601" y="5446"/>
                  </a:lnTo>
                  <a:cubicBezTo>
                    <a:pt x="7938" y="5697"/>
                    <a:pt x="7335" y="6099"/>
                    <a:pt x="6832" y="6611"/>
                  </a:cubicBezTo>
                  <a:lnTo>
                    <a:pt x="6832" y="3537"/>
                  </a:lnTo>
                  <a:cubicBezTo>
                    <a:pt x="7335" y="3446"/>
                    <a:pt x="7676" y="2994"/>
                    <a:pt x="7636" y="2492"/>
                  </a:cubicBezTo>
                  <a:cubicBezTo>
                    <a:pt x="7596" y="1989"/>
                    <a:pt x="7174" y="1608"/>
                    <a:pt x="6662" y="1608"/>
                  </a:cubicBezTo>
                  <a:lnTo>
                    <a:pt x="3688" y="1608"/>
                  </a:lnTo>
                  <a:cubicBezTo>
                    <a:pt x="3185" y="1608"/>
                    <a:pt x="2763" y="1989"/>
                    <a:pt x="2713" y="2492"/>
                  </a:cubicBezTo>
                  <a:cubicBezTo>
                    <a:pt x="2673" y="2994"/>
                    <a:pt x="3014" y="3446"/>
                    <a:pt x="3517" y="3537"/>
                  </a:cubicBezTo>
                  <a:lnTo>
                    <a:pt x="3517" y="7495"/>
                  </a:lnTo>
                  <a:lnTo>
                    <a:pt x="1899" y="10298"/>
                  </a:lnTo>
                  <a:lnTo>
                    <a:pt x="513" y="12680"/>
                  </a:lnTo>
                  <a:cubicBezTo>
                    <a:pt x="0" y="13564"/>
                    <a:pt x="643" y="14669"/>
                    <a:pt x="1658" y="14669"/>
                  </a:cubicBezTo>
                  <a:lnTo>
                    <a:pt x="8681" y="14669"/>
                  </a:lnTo>
                  <a:cubicBezTo>
                    <a:pt x="8862" y="14669"/>
                    <a:pt x="9043" y="14629"/>
                    <a:pt x="9224" y="14558"/>
                  </a:cubicBezTo>
                  <a:cubicBezTo>
                    <a:pt x="9565" y="14634"/>
                    <a:pt x="9910" y="14671"/>
                    <a:pt x="10254" y="14671"/>
                  </a:cubicBezTo>
                  <a:cubicBezTo>
                    <a:pt x="11456" y="14671"/>
                    <a:pt x="12635" y="14215"/>
                    <a:pt x="13534" y="13363"/>
                  </a:cubicBezTo>
                  <a:cubicBezTo>
                    <a:pt x="13744" y="13160"/>
                    <a:pt x="13556" y="12867"/>
                    <a:pt x="13330" y="12867"/>
                  </a:cubicBezTo>
                  <a:cubicBezTo>
                    <a:pt x="13264" y="12867"/>
                    <a:pt x="13195" y="12892"/>
                    <a:pt x="13132" y="12951"/>
                  </a:cubicBezTo>
                  <a:cubicBezTo>
                    <a:pt x="12358" y="13684"/>
                    <a:pt x="11334" y="14096"/>
                    <a:pt x="10258" y="14096"/>
                  </a:cubicBezTo>
                  <a:cubicBezTo>
                    <a:pt x="10098" y="14096"/>
                    <a:pt x="9947" y="14086"/>
                    <a:pt x="9786" y="14066"/>
                  </a:cubicBezTo>
                  <a:cubicBezTo>
                    <a:pt x="9796" y="14046"/>
                    <a:pt x="9816" y="14026"/>
                    <a:pt x="9826" y="14006"/>
                  </a:cubicBezTo>
                  <a:cubicBezTo>
                    <a:pt x="10068" y="13594"/>
                    <a:pt x="10068" y="13091"/>
                    <a:pt x="9826" y="12680"/>
                  </a:cubicBezTo>
                  <a:lnTo>
                    <a:pt x="8179" y="9826"/>
                  </a:lnTo>
                  <a:lnTo>
                    <a:pt x="8169" y="9806"/>
                  </a:lnTo>
                  <a:lnTo>
                    <a:pt x="7847" y="9253"/>
                  </a:lnTo>
                  <a:cubicBezTo>
                    <a:pt x="8069" y="9102"/>
                    <a:pt x="8554" y="8839"/>
                    <a:pt x="9270" y="8839"/>
                  </a:cubicBezTo>
                  <a:cubicBezTo>
                    <a:pt x="9788" y="8839"/>
                    <a:pt x="10426" y="8977"/>
                    <a:pt x="11173" y="9394"/>
                  </a:cubicBezTo>
                  <a:cubicBezTo>
                    <a:pt x="11786" y="9746"/>
                    <a:pt x="12358" y="9907"/>
                    <a:pt x="12871" y="9907"/>
                  </a:cubicBezTo>
                  <a:cubicBezTo>
                    <a:pt x="12895" y="9908"/>
                    <a:pt x="12919" y="9908"/>
                    <a:pt x="12943" y="9908"/>
                  </a:cubicBezTo>
                  <a:cubicBezTo>
                    <a:pt x="13158" y="9908"/>
                    <a:pt x="13365" y="9868"/>
                    <a:pt x="13564" y="9796"/>
                  </a:cubicBezTo>
                  <a:cubicBezTo>
                    <a:pt x="13885" y="9686"/>
                    <a:pt x="14167" y="9505"/>
                    <a:pt x="14388" y="9253"/>
                  </a:cubicBezTo>
                  <a:cubicBezTo>
                    <a:pt x="14428" y="9475"/>
                    <a:pt x="14438" y="9696"/>
                    <a:pt x="14438" y="9917"/>
                  </a:cubicBezTo>
                  <a:cubicBezTo>
                    <a:pt x="14438" y="10329"/>
                    <a:pt x="14378" y="10740"/>
                    <a:pt x="14257" y="11132"/>
                  </a:cubicBezTo>
                  <a:cubicBezTo>
                    <a:pt x="14184" y="11359"/>
                    <a:pt x="14365" y="11515"/>
                    <a:pt x="14542" y="11515"/>
                  </a:cubicBezTo>
                  <a:cubicBezTo>
                    <a:pt x="14655" y="11515"/>
                    <a:pt x="14767" y="11452"/>
                    <a:pt x="14810" y="11303"/>
                  </a:cubicBezTo>
                  <a:cubicBezTo>
                    <a:pt x="15242" y="9866"/>
                    <a:pt x="14981" y="8299"/>
                    <a:pt x="14086" y="7093"/>
                  </a:cubicBezTo>
                  <a:lnTo>
                    <a:pt x="14086" y="7083"/>
                  </a:lnTo>
                  <a:cubicBezTo>
                    <a:pt x="13534" y="6340"/>
                    <a:pt x="12780" y="5777"/>
                    <a:pt x="11916" y="5456"/>
                  </a:cubicBezTo>
                  <a:lnTo>
                    <a:pt x="11916" y="4752"/>
                  </a:lnTo>
                  <a:cubicBezTo>
                    <a:pt x="11916" y="4561"/>
                    <a:pt x="11773" y="4466"/>
                    <a:pt x="11630" y="4466"/>
                  </a:cubicBezTo>
                  <a:cubicBezTo>
                    <a:pt x="11487" y="4466"/>
                    <a:pt x="11344" y="4561"/>
                    <a:pt x="11344" y="4752"/>
                  </a:cubicBezTo>
                  <a:lnTo>
                    <a:pt x="11344" y="5657"/>
                  </a:lnTo>
                  <a:cubicBezTo>
                    <a:pt x="11344" y="5777"/>
                    <a:pt x="11424" y="5888"/>
                    <a:pt x="11544" y="5928"/>
                  </a:cubicBezTo>
                  <a:cubicBezTo>
                    <a:pt x="12790" y="6330"/>
                    <a:pt x="13785" y="7294"/>
                    <a:pt x="14207" y="8540"/>
                  </a:cubicBezTo>
                  <a:cubicBezTo>
                    <a:pt x="14026" y="8862"/>
                    <a:pt x="13735" y="9123"/>
                    <a:pt x="13383" y="9253"/>
                  </a:cubicBezTo>
                  <a:cubicBezTo>
                    <a:pt x="13223" y="9308"/>
                    <a:pt x="13054" y="9335"/>
                    <a:pt x="12874" y="9335"/>
                  </a:cubicBezTo>
                  <a:cubicBezTo>
                    <a:pt x="12455" y="9335"/>
                    <a:pt x="11982" y="9187"/>
                    <a:pt x="11454" y="8892"/>
                  </a:cubicBezTo>
                  <a:cubicBezTo>
                    <a:pt x="10592" y="8411"/>
                    <a:pt x="9846" y="8263"/>
                    <a:pt x="9250" y="8263"/>
                  </a:cubicBezTo>
                  <a:cubicBezTo>
                    <a:pt x="8937" y="8263"/>
                    <a:pt x="8665" y="8304"/>
                    <a:pt x="8440" y="8359"/>
                  </a:cubicBezTo>
                  <a:cubicBezTo>
                    <a:pt x="8128" y="8440"/>
                    <a:pt x="7837" y="8570"/>
                    <a:pt x="7566" y="8751"/>
                  </a:cubicBezTo>
                  <a:lnTo>
                    <a:pt x="6842" y="7495"/>
                  </a:lnTo>
                  <a:cubicBezTo>
                    <a:pt x="7365" y="6762"/>
                    <a:pt x="8118" y="6209"/>
                    <a:pt x="8972" y="5928"/>
                  </a:cubicBezTo>
                  <a:cubicBezTo>
                    <a:pt x="9093" y="5888"/>
                    <a:pt x="9173" y="5777"/>
                    <a:pt x="9173" y="5657"/>
                  </a:cubicBezTo>
                  <a:lnTo>
                    <a:pt x="9173" y="1949"/>
                  </a:lnTo>
                  <a:lnTo>
                    <a:pt x="11354" y="1949"/>
                  </a:lnTo>
                  <a:lnTo>
                    <a:pt x="11354" y="2582"/>
                  </a:lnTo>
                  <a:cubicBezTo>
                    <a:pt x="11354" y="2773"/>
                    <a:pt x="11497" y="2869"/>
                    <a:pt x="11640" y="2869"/>
                  </a:cubicBezTo>
                  <a:cubicBezTo>
                    <a:pt x="11783" y="2869"/>
                    <a:pt x="11926" y="2773"/>
                    <a:pt x="11926" y="2582"/>
                  </a:cubicBezTo>
                  <a:lnTo>
                    <a:pt x="11926" y="1929"/>
                  </a:lnTo>
                  <a:cubicBezTo>
                    <a:pt x="12419" y="1849"/>
                    <a:pt x="12770" y="1387"/>
                    <a:pt x="12720" y="884"/>
                  </a:cubicBezTo>
                  <a:cubicBezTo>
                    <a:pt x="12680" y="382"/>
                    <a:pt x="12258" y="0"/>
                    <a:pt x="1175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1"/>
            <p:cNvSpPr/>
            <p:nvPr/>
          </p:nvSpPr>
          <p:spPr>
            <a:xfrm>
              <a:off x="8216626" y="3161408"/>
              <a:ext cx="18488" cy="15399"/>
            </a:xfrm>
            <a:custGeom>
              <a:avLst/>
              <a:gdLst/>
              <a:ahLst/>
              <a:cxnLst/>
              <a:rect l="l" t="t" r="r" b="b"/>
              <a:pathLst>
                <a:path w="718" h="598" extrusionOk="0">
                  <a:moveTo>
                    <a:pt x="392" y="1"/>
                  </a:moveTo>
                  <a:cubicBezTo>
                    <a:pt x="290" y="1"/>
                    <a:pt x="192" y="54"/>
                    <a:pt x="144" y="149"/>
                  </a:cubicBezTo>
                  <a:cubicBezTo>
                    <a:pt x="0" y="383"/>
                    <a:pt x="194" y="598"/>
                    <a:pt x="392" y="598"/>
                  </a:cubicBezTo>
                  <a:cubicBezTo>
                    <a:pt x="484" y="598"/>
                    <a:pt x="576" y="552"/>
                    <a:pt x="637" y="441"/>
                  </a:cubicBezTo>
                  <a:lnTo>
                    <a:pt x="637" y="431"/>
                  </a:lnTo>
                  <a:cubicBezTo>
                    <a:pt x="717" y="290"/>
                    <a:pt x="667" y="119"/>
                    <a:pt x="536" y="39"/>
                  </a:cubicBezTo>
                  <a:cubicBezTo>
                    <a:pt x="491" y="13"/>
                    <a:pt x="441" y="1"/>
                    <a:pt x="39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1"/>
            <p:cNvSpPr/>
            <p:nvPr/>
          </p:nvSpPr>
          <p:spPr>
            <a:xfrm>
              <a:off x="8087078" y="3187158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90" y="0"/>
                  </a:moveTo>
                  <a:cubicBezTo>
                    <a:pt x="156" y="0"/>
                    <a:pt x="1" y="304"/>
                    <a:pt x="192" y="496"/>
                  </a:cubicBezTo>
                  <a:cubicBezTo>
                    <a:pt x="242" y="546"/>
                    <a:pt x="323" y="576"/>
                    <a:pt x="393" y="576"/>
                  </a:cubicBezTo>
                  <a:cubicBezTo>
                    <a:pt x="705" y="576"/>
                    <a:pt x="795" y="144"/>
                    <a:pt x="504" y="24"/>
                  </a:cubicBezTo>
                  <a:cubicBezTo>
                    <a:pt x="464" y="7"/>
                    <a:pt x="426" y="0"/>
                    <a:pt x="39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1"/>
            <p:cNvSpPr/>
            <p:nvPr/>
          </p:nvSpPr>
          <p:spPr>
            <a:xfrm>
              <a:off x="8029964" y="3105118"/>
              <a:ext cx="20420" cy="14883"/>
            </a:xfrm>
            <a:custGeom>
              <a:avLst/>
              <a:gdLst/>
              <a:ahLst/>
              <a:cxnLst/>
              <a:rect l="l" t="t" r="r" b="b"/>
              <a:pathLst>
                <a:path w="793" h="578" extrusionOk="0">
                  <a:moveTo>
                    <a:pt x="395" y="1"/>
                  </a:moveTo>
                  <a:cubicBezTo>
                    <a:pt x="160" y="1"/>
                    <a:pt x="0" y="296"/>
                    <a:pt x="200" y="487"/>
                  </a:cubicBezTo>
                  <a:cubicBezTo>
                    <a:pt x="250" y="547"/>
                    <a:pt x="320" y="577"/>
                    <a:pt x="401" y="577"/>
                  </a:cubicBezTo>
                  <a:cubicBezTo>
                    <a:pt x="712" y="577"/>
                    <a:pt x="793" y="145"/>
                    <a:pt x="511" y="25"/>
                  </a:cubicBezTo>
                  <a:cubicBezTo>
                    <a:pt x="471" y="8"/>
                    <a:pt x="432" y="1"/>
                    <a:pt x="39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1"/>
            <p:cNvSpPr/>
            <p:nvPr/>
          </p:nvSpPr>
          <p:spPr>
            <a:xfrm>
              <a:off x="7920218" y="3154120"/>
              <a:ext cx="58762" cy="50110"/>
            </a:xfrm>
            <a:custGeom>
              <a:avLst/>
              <a:gdLst/>
              <a:ahLst/>
              <a:cxnLst/>
              <a:rect l="l" t="t" r="r" b="b"/>
              <a:pathLst>
                <a:path w="2282" h="1946" extrusionOk="0">
                  <a:moveTo>
                    <a:pt x="1309" y="570"/>
                  </a:moveTo>
                  <a:cubicBezTo>
                    <a:pt x="1513" y="570"/>
                    <a:pt x="1709" y="732"/>
                    <a:pt x="1709" y="975"/>
                  </a:cubicBezTo>
                  <a:cubicBezTo>
                    <a:pt x="1709" y="1196"/>
                    <a:pt x="1528" y="1377"/>
                    <a:pt x="1307" y="1377"/>
                  </a:cubicBezTo>
                  <a:cubicBezTo>
                    <a:pt x="945" y="1377"/>
                    <a:pt x="774" y="945"/>
                    <a:pt x="1026" y="694"/>
                  </a:cubicBezTo>
                  <a:cubicBezTo>
                    <a:pt x="1108" y="608"/>
                    <a:pt x="1209" y="570"/>
                    <a:pt x="1309" y="570"/>
                  </a:cubicBezTo>
                  <a:close/>
                  <a:moveTo>
                    <a:pt x="1307" y="0"/>
                  </a:moveTo>
                  <a:cubicBezTo>
                    <a:pt x="443" y="0"/>
                    <a:pt x="1" y="1045"/>
                    <a:pt x="614" y="1658"/>
                  </a:cubicBezTo>
                  <a:cubicBezTo>
                    <a:pt x="812" y="1857"/>
                    <a:pt x="1057" y="1946"/>
                    <a:pt x="1298" y="1946"/>
                  </a:cubicBezTo>
                  <a:cubicBezTo>
                    <a:pt x="1800" y="1946"/>
                    <a:pt x="2282" y="1559"/>
                    <a:pt x="2282" y="975"/>
                  </a:cubicBezTo>
                  <a:cubicBezTo>
                    <a:pt x="2282" y="432"/>
                    <a:pt x="1839" y="0"/>
                    <a:pt x="130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1"/>
            <p:cNvSpPr/>
            <p:nvPr/>
          </p:nvSpPr>
          <p:spPr>
            <a:xfrm>
              <a:off x="8139093" y="3028229"/>
              <a:ext cx="58504" cy="50110"/>
            </a:xfrm>
            <a:custGeom>
              <a:avLst/>
              <a:gdLst/>
              <a:ahLst/>
              <a:cxnLst/>
              <a:rect l="l" t="t" r="r" b="b"/>
              <a:pathLst>
                <a:path w="2272" h="1946" extrusionOk="0">
                  <a:moveTo>
                    <a:pt x="975" y="569"/>
                  </a:moveTo>
                  <a:cubicBezTo>
                    <a:pt x="1327" y="569"/>
                    <a:pt x="1508" y="1001"/>
                    <a:pt x="1257" y="1252"/>
                  </a:cubicBezTo>
                  <a:cubicBezTo>
                    <a:pt x="1174" y="1334"/>
                    <a:pt x="1073" y="1371"/>
                    <a:pt x="974" y="1371"/>
                  </a:cubicBezTo>
                  <a:cubicBezTo>
                    <a:pt x="769" y="1371"/>
                    <a:pt x="573" y="1214"/>
                    <a:pt x="573" y="971"/>
                  </a:cubicBezTo>
                  <a:cubicBezTo>
                    <a:pt x="573" y="750"/>
                    <a:pt x="754" y="569"/>
                    <a:pt x="975" y="569"/>
                  </a:cubicBezTo>
                  <a:close/>
                  <a:moveTo>
                    <a:pt x="977" y="0"/>
                  </a:moveTo>
                  <a:cubicBezTo>
                    <a:pt x="478" y="0"/>
                    <a:pt x="1" y="387"/>
                    <a:pt x="1" y="971"/>
                  </a:cubicBezTo>
                  <a:cubicBezTo>
                    <a:pt x="1" y="1514"/>
                    <a:pt x="433" y="1946"/>
                    <a:pt x="975" y="1946"/>
                  </a:cubicBezTo>
                  <a:cubicBezTo>
                    <a:pt x="1839" y="1946"/>
                    <a:pt x="2271" y="901"/>
                    <a:pt x="1658" y="288"/>
                  </a:cubicBezTo>
                  <a:cubicBezTo>
                    <a:pt x="1460" y="89"/>
                    <a:pt x="1216" y="0"/>
                    <a:pt x="97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1"/>
            <p:cNvSpPr/>
            <p:nvPr/>
          </p:nvSpPr>
          <p:spPr>
            <a:xfrm>
              <a:off x="8095884" y="3105221"/>
              <a:ext cx="58504" cy="50110"/>
            </a:xfrm>
            <a:custGeom>
              <a:avLst/>
              <a:gdLst/>
              <a:ahLst/>
              <a:cxnLst/>
              <a:rect l="l" t="t" r="r" b="b"/>
              <a:pathLst>
                <a:path w="2272" h="1946" extrusionOk="0">
                  <a:moveTo>
                    <a:pt x="975" y="573"/>
                  </a:moveTo>
                  <a:cubicBezTo>
                    <a:pt x="1196" y="573"/>
                    <a:pt x="1377" y="754"/>
                    <a:pt x="1377" y="975"/>
                  </a:cubicBezTo>
                  <a:cubicBezTo>
                    <a:pt x="1377" y="1213"/>
                    <a:pt x="1179" y="1373"/>
                    <a:pt x="973" y="1373"/>
                  </a:cubicBezTo>
                  <a:cubicBezTo>
                    <a:pt x="875" y="1373"/>
                    <a:pt x="775" y="1337"/>
                    <a:pt x="694" y="1256"/>
                  </a:cubicBezTo>
                  <a:cubicBezTo>
                    <a:pt x="443" y="1005"/>
                    <a:pt x="614" y="573"/>
                    <a:pt x="975" y="573"/>
                  </a:cubicBezTo>
                  <a:close/>
                  <a:moveTo>
                    <a:pt x="975" y="0"/>
                  </a:moveTo>
                  <a:cubicBezTo>
                    <a:pt x="433" y="0"/>
                    <a:pt x="1" y="432"/>
                    <a:pt x="1" y="975"/>
                  </a:cubicBezTo>
                  <a:cubicBezTo>
                    <a:pt x="1" y="1559"/>
                    <a:pt x="478" y="1946"/>
                    <a:pt x="977" y="1946"/>
                  </a:cubicBezTo>
                  <a:cubicBezTo>
                    <a:pt x="1216" y="1946"/>
                    <a:pt x="1460" y="1857"/>
                    <a:pt x="1659" y="1658"/>
                  </a:cubicBezTo>
                  <a:cubicBezTo>
                    <a:pt x="2271" y="1045"/>
                    <a:pt x="1839" y="0"/>
                    <a:pt x="97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1"/>
            <p:cNvSpPr/>
            <p:nvPr/>
          </p:nvSpPr>
          <p:spPr>
            <a:xfrm>
              <a:off x="8037509" y="3170420"/>
              <a:ext cx="20368" cy="14600"/>
            </a:xfrm>
            <a:custGeom>
              <a:avLst/>
              <a:gdLst/>
              <a:ahLst/>
              <a:cxnLst/>
              <a:rect l="l" t="t" r="r" b="b"/>
              <a:pathLst>
                <a:path w="791" h="567" extrusionOk="0">
                  <a:moveTo>
                    <a:pt x="388" y="0"/>
                  </a:moveTo>
                  <a:cubicBezTo>
                    <a:pt x="86" y="0"/>
                    <a:pt x="1" y="424"/>
                    <a:pt x="289" y="543"/>
                  </a:cubicBezTo>
                  <a:cubicBezTo>
                    <a:pt x="328" y="559"/>
                    <a:pt x="368" y="567"/>
                    <a:pt x="405" y="567"/>
                  </a:cubicBezTo>
                  <a:cubicBezTo>
                    <a:pt x="637" y="567"/>
                    <a:pt x="791" y="271"/>
                    <a:pt x="600" y="81"/>
                  </a:cubicBezTo>
                  <a:cubicBezTo>
                    <a:pt x="550" y="30"/>
                    <a:pt x="469" y="0"/>
                    <a:pt x="399" y="0"/>
                  </a:cubicBezTo>
                  <a:cubicBezTo>
                    <a:pt x="395" y="0"/>
                    <a:pt x="392" y="0"/>
                    <a:pt x="38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1"/>
            <p:cNvSpPr/>
            <p:nvPr/>
          </p:nvSpPr>
          <p:spPr>
            <a:xfrm>
              <a:off x="7999142" y="3158266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2" y="569"/>
                    <a:pt x="371" y="577"/>
                    <a:pt x="408" y="577"/>
                  </a:cubicBezTo>
                  <a:cubicBezTo>
                    <a:pt x="640" y="577"/>
                    <a:pt x="794" y="281"/>
                    <a:pt x="603" y="91"/>
                  </a:cubicBezTo>
                  <a:cubicBezTo>
                    <a:pt x="553" y="30"/>
                    <a:pt x="472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1"/>
            <p:cNvSpPr/>
            <p:nvPr/>
          </p:nvSpPr>
          <p:spPr>
            <a:xfrm>
              <a:off x="8144526" y="3170420"/>
              <a:ext cx="20394" cy="14600"/>
            </a:xfrm>
            <a:custGeom>
              <a:avLst/>
              <a:gdLst/>
              <a:ahLst/>
              <a:cxnLst/>
              <a:rect l="l" t="t" r="r" b="b"/>
              <a:pathLst>
                <a:path w="792" h="567" extrusionOk="0">
                  <a:moveTo>
                    <a:pt x="403" y="0"/>
                  </a:moveTo>
                  <a:cubicBezTo>
                    <a:pt x="400" y="0"/>
                    <a:pt x="396" y="0"/>
                    <a:pt x="393" y="0"/>
                  </a:cubicBezTo>
                  <a:cubicBezTo>
                    <a:pt x="322" y="0"/>
                    <a:pt x="242" y="30"/>
                    <a:pt x="192" y="81"/>
                  </a:cubicBezTo>
                  <a:cubicBezTo>
                    <a:pt x="1" y="271"/>
                    <a:pt x="154" y="567"/>
                    <a:pt x="387" y="567"/>
                  </a:cubicBezTo>
                  <a:cubicBezTo>
                    <a:pt x="424" y="567"/>
                    <a:pt x="463" y="559"/>
                    <a:pt x="503" y="543"/>
                  </a:cubicBezTo>
                  <a:cubicBezTo>
                    <a:pt x="791" y="424"/>
                    <a:pt x="706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1"/>
            <p:cNvSpPr/>
            <p:nvPr/>
          </p:nvSpPr>
          <p:spPr>
            <a:xfrm>
              <a:off x="8178156" y="313187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3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2" y="569"/>
                    <a:pt x="371" y="577"/>
                    <a:pt x="408" y="577"/>
                  </a:cubicBezTo>
                  <a:cubicBezTo>
                    <a:pt x="641" y="577"/>
                    <a:pt x="794" y="281"/>
                    <a:pt x="604" y="91"/>
                  </a:cubicBezTo>
                  <a:cubicBezTo>
                    <a:pt x="553" y="30"/>
                    <a:pt x="48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1"/>
            <p:cNvSpPr/>
            <p:nvPr/>
          </p:nvSpPr>
          <p:spPr>
            <a:xfrm>
              <a:off x="8102888" y="3028126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392" y="0"/>
                  </a:moveTo>
                  <a:cubicBezTo>
                    <a:pt x="322" y="0"/>
                    <a:pt x="251" y="31"/>
                    <a:pt x="191" y="91"/>
                  </a:cubicBezTo>
                  <a:cubicBezTo>
                    <a:pt x="0" y="282"/>
                    <a:pt x="161" y="577"/>
                    <a:pt x="390" y="577"/>
                  </a:cubicBezTo>
                  <a:cubicBezTo>
                    <a:pt x="426" y="577"/>
                    <a:pt x="464" y="570"/>
                    <a:pt x="502" y="553"/>
                  </a:cubicBezTo>
                  <a:cubicBezTo>
                    <a:pt x="794" y="432"/>
                    <a:pt x="713" y="0"/>
                    <a:pt x="3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1"/>
            <p:cNvSpPr/>
            <p:nvPr/>
          </p:nvSpPr>
          <p:spPr>
            <a:xfrm>
              <a:off x="8110897" y="2964626"/>
              <a:ext cx="20471" cy="14626"/>
            </a:xfrm>
            <a:custGeom>
              <a:avLst/>
              <a:gdLst/>
              <a:ahLst/>
              <a:cxnLst/>
              <a:rect l="l" t="t" r="r" b="b"/>
              <a:pathLst>
                <a:path w="795" h="568" extrusionOk="0">
                  <a:moveTo>
                    <a:pt x="398" y="1"/>
                  </a:moveTo>
                  <a:cubicBezTo>
                    <a:pt x="361" y="1"/>
                    <a:pt x="322" y="8"/>
                    <a:pt x="282" y="25"/>
                  </a:cubicBezTo>
                  <a:cubicBezTo>
                    <a:pt x="1" y="146"/>
                    <a:pt x="81" y="568"/>
                    <a:pt x="392" y="568"/>
                  </a:cubicBezTo>
                  <a:cubicBezTo>
                    <a:pt x="473" y="568"/>
                    <a:pt x="543" y="537"/>
                    <a:pt x="603" y="487"/>
                  </a:cubicBezTo>
                  <a:cubicBezTo>
                    <a:pt x="794" y="296"/>
                    <a:pt x="633" y="1"/>
                    <a:pt x="39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1"/>
            <p:cNvSpPr/>
            <p:nvPr/>
          </p:nvSpPr>
          <p:spPr>
            <a:xfrm>
              <a:off x="7979778" y="3008350"/>
              <a:ext cx="20420" cy="14626"/>
            </a:xfrm>
            <a:custGeom>
              <a:avLst/>
              <a:gdLst/>
              <a:ahLst/>
              <a:cxnLst/>
              <a:rect l="l" t="t" r="r" b="b"/>
              <a:pathLst>
                <a:path w="793" h="568" extrusionOk="0">
                  <a:moveTo>
                    <a:pt x="395" y="1"/>
                  </a:moveTo>
                  <a:cubicBezTo>
                    <a:pt x="160" y="1"/>
                    <a:pt x="0" y="296"/>
                    <a:pt x="200" y="487"/>
                  </a:cubicBezTo>
                  <a:cubicBezTo>
                    <a:pt x="250" y="537"/>
                    <a:pt x="320" y="567"/>
                    <a:pt x="401" y="567"/>
                  </a:cubicBezTo>
                  <a:cubicBezTo>
                    <a:pt x="712" y="567"/>
                    <a:pt x="792" y="146"/>
                    <a:pt x="511" y="25"/>
                  </a:cubicBezTo>
                  <a:cubicBezTo>
                    <a:pt x="471" y="8"/>
                    <a:pt x="432" y="1"/>
                    <a:pt x="39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0" name="Google Shape;1470;p41"/>
          <p:cNvGrpSpPr/>
          <p:nvPr/>
        </p:nvGrpSpPr>
        <p:grpSpPr>
          <a:xfrm>
            <a:off x="5967312" y="1396644"/>
            <a:ext cx="382285" cy="313635"/>
            <a:chOff x="5967312" y="1741244"/>
            <a:chExt cx="382285" cy="313635"/>
          </a:xfrm>
        </p:grpSpPr>
        <p:sp>
          <p:nvSpPr>
            <p:cNvPr id="1471" name="Google Shape;1471;p41"/>
            <p:cNvSpPr/>
            <p:nvPr/>
          </p:nvSpPr>
          <p:spPr>
            <a:xfrm>
              <a:off x="6035241" y="1840484"/>
              <a:ext cx="15991" cy="14987"/>
            </a:xfrm>
            <a:custGeom>
              <a:avLst/>
              <a:gdLst/>
              <a:ahLst/>
              <a:cxnLst/>
              <a:rect l="l" t="t" r="r" b="b"/>
              <a:pathLst>
                <a:path w="621" h="582" extrusionOk="0">
                  <a:moveTo>
                    <a:pt x="321" y="0"/>
                  </a:moveTo>
                  <a:cubicBezTo>
                    <a:pt x="246" y="0"/>
                    <a:pt x="170" y="30"/>
                    <a:pt x="111" y="97"/>
                  </a:cubicBezTo>
                  <a:lnTo>
                    <a:pt x="111" y="107"/>
                  </a:lnTo>
                  <a:cubicBezTo>
                    <a:pt x="1" y="227"/>
                    <a:pt x="11" y="408"/>
                    <a:pt x="131" y="509"/>
                  </a:cubicBezTo>
                  <a:cubicBezTo>
                    <a:pt x="188" y="559"/>
                    <a:pt x="254" y="581"/>
                    <a:pt x="319" y="581"/>
                  </a:cubicBezTo>
                  <a:cubicBezTo>
                    <a:pt x="473" y="581"/>
                    <a:pt x="620" y="454"/>
                    <a:pt x="613" y="277"/>
                  </a:cubicBezTo>
                  <a:cubicBezTo>
                    <a:pt x="600" y="107"/>
                    <a:pt x="463" y="0"/>
                    <a:pt x="32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1"/>
            <p:cNvSpPr/>
            <p:nvPr/>
          </p:nvSpPr>
          <p:spPr>
            <a:xfrm>
              <a:off x="5967312" y="1741244"/>
              <a:ext cx="382285" cy="313635"/>
            </a:xfrm>
            <a:custGeom>
              <a:avLst/>
              <a:gdLst/>
              <a:ahLst/>
              <a:cxnLst/>
              <a:rect l="l" t="t" r="r" b="b"/>
              <a:pathLst>
                <a:path w="14846" h="12180" extrusionOk="0">
                  <a:moveTo>
                    <a:pt x="14562" y="0"/>
                  </a:moveTo>
                  <a:cubicBezTo>
                    <a:pt x="14503" y="0"/>
                    <a:pt x="14445" y="18"/>
                    <a:pt x="14394" y="52"/>
                  </a:cubicBezTo>
                  <a:cubicBezTo>
                    <a:pt x="13258" y="836"/>
                    <a:pt x="11882" y="947"/>
                    <a:pt x="10304" y="1077"/>
                  </a:cubicBezTo>
                  <a:cubicBezTo>
                    <a:pt x="8536" y="1228"/>
                    <a:pt x="6527" y="1399"/>
                    <a:pt x="4427" y="2584"/>
                  </a:cubicBezTo>
                  <a:cubicBezTo>
                    <a:pt x="4156" y="2745"/>
                    <a:pt x="3884" y="2916"/>
                    <a:pt x="3643" y="3107"/>
                  </a:cubicBezTo>
                  <a:cubicBezTo>
                    <a:pt x="3372" y="3290"/>
                    <a:pt x="3557" y="3638"/>
                    <a:pt x="3800" y="3638"/>
                  </a:cubicBezTo>
                  <a:cubicBezTo>
                    <a:pt x="3863" y="3638"/>
                    <a:pt x="3931" y="3615"/>
                    <a:pt x="3995" y="3559"/>
                  </a:cubicBezTo>
                  <a:cubicBezTo>
                    <a:pt x="4216" y="3388"/>
                    <a:pt x="4457" y="3227"/>
                    <a:pt x="4708" y="3087"/>
                  </a:cubicBezTo>
                  <a:cubicBezTo>
                    <a:pt x="6698" y="1951"/>
                    <a:pt x="8637" y="1790"/>
                    <a:pt x="10355" y="1650"/>
                  </a:cubicBezTo>
                  <a:cubicBezTo>
                    <a:pt x="11751" y="1529"/>
                    <a:pt x="13088" y="1419"/>
                    <a:pt x="14243" y="806"/>
                  </a:cubicBezTo>
                  <a:lnTo>
                    <a:pt x="14243" y="806"/>
                  </a:lnTo>
                  <a:cubicBezTo>
                    <a:pt x="14012" y="3890"/>
                    <a:pt x="12314" y="8683"/>
                    <a:pt x="8948" y="10692"/>
                  </a:cubicBezTo>
                  <a:cubicBezTo>
                    <a:pt x="7930" y="11296"/>
                    <a:pt x="6839" y="11598"/>
                    <a:pt x="5683" y="11598"/>
                  </a:cubicBezTo>
                  <a:cubicBezTo>
                    <a:pt x="4512" y="11598"/>
                    <a:pt x="3274" y="11289"/>
                    <a:pt x="1975" y="10672"/>
                  </a:cubicBezTo>
                  <a:cubicBezTo>
                    <a:pt x="3673" y="9105"/>
                    <a:pt x="5562" y="7758"/>
                    <a:pt x="7602" y="6673"/>
                  </a:cubicBezTo>
                  <a:lnTo>
                    <a:pt x="7853" y="6543"/>
                  </a:lnTo>
                  <a:cubicBezTo>
                    <a:pt x="8093" y="6365"/>
                    <a:pt x="7948" y="6022"/>
                    <a:pt x="7688" y="6022"/>
                  </a:cubicBezTo>
                  <a:cubicBezTo>
                    <a:pt x="7654" y="6022"/>
                    <a:pt x="7619" y="6028"/>
                    <a:pt x="7582" y="6040"/>
                  </a:cubicBezTo>
                  <a:lnTo>
                    <a:pt x="7331" y="6171"/>
                  </a:lnTo>
                  <a:cubicBezTo>
                    <a:pt x="5291" y="7266"/>
                    <a:pt x="3392" y="8602"/>
                    <a:pt x="1684" y="10170"/>
                  </a:cubicBezTo>
                  <a:cubicBezTo>
                    <a:pt x="1563" y="9195"/>
                    <a:pt x="1473" y="7045"/>
                    <a:pt x="2558" y="5196"/>
                  </a:cubicBezTo>
                  <a:cubicBezTo>
                    <a:pt x="2677" y="4973"/>
                    <a:pt x="2490" y="4774"/>
                    <a:pt x="2298" y="4774"/>
                  </a:cubicBezTo>
                  <a:cubicBezTo>
                    <a:pt x="2213" y="4774"/>
                    <a:pt x="2127" y="4813"/>
                    <a:pt x="2066" y="4905"/>
                  </a:cubicBezTo>
                  <a:cubicBezTo>
                    <a:pt x="1252" y="6292"/>
                    <a:pt x="1061" y="7829"/>
                    <a:pt x="1041" y="8864"/>
                  </a:cubicBezTo>
                  <a:cubicBezTo>
                    <a:pt x="1031" y="9466"/>
                    <a:pt x="1071" y="10059"/>
                    <a:pt x="1172" y="10652"/>
                  </a:cubicBezTo>
                  <a:cubicBezTo>
                    <a:pt x="850" y="10963"/>
                    <a:pt x="529" y="11285"/>
                    <a:pt x="227" y="11617"/>
                  </a:cubicBezTo>
                  <a:cubicBezTo>
                    <a:pt x="0" y="11821"/>
                    <a:pt x="201" y="12117"/>
                    <a:pt x="425" y="12117"/>
                  </a:cubicBezTo>
                  <a:cubicBezTo>
                    <a:pt x="499" y="12117"/>
                    <a:pt x="575" y="12085"/>
                    <a:pt x="639" y="12008"/>
                  </a:cubicBezTo>
                  <a:cubicBezTo>
                    <a:pt x="931" y="11697"/>
                    <a:pt x="1232" y="11396"/>
                    <a:pt x="1533" y="11094"/>
                  </a:cubicBezTo>
                  <a:cubicBezTo>
                    <a:pt x="2970" y="11807"/>
                    <a:pt x="4367" y="12179"/>
                    <a:pt x="5673" y="12179"/>
                  </a:cubicBezTo>
                  <a:lnTo>
                    <a:pt x="5703" y="12179"/>
                  </a:lnTo>
                  <a:cubicBezTo>
                    <a:pt x="6949" y="12169"/>
                    <a:pt x="8164" y="11828"/>
                    <a:pt x="9229" y="11195"/>
                  </a:cubicBezTo>
                  <a:cubicBezTo>
                    <a:pt x="12997" y="8954"/>
                    <a:pt x="14775" y="3468"/>
                    <a:pt x="14846" y="293"/>
                  </a:cubicBezTo>
                  <a:cubicBezTo>
                    <a:pt x="14846" y="183"/>
                    <a:pt x="14785" y="82"/>
                    <a:pt x="14695" y="32"/>
                  </a:cubicBezTo>
                  <a:cubicBezTo>
                    <a:pt x="14652" y="11"/>
                    <a:pt x="14606" y="0"/>
                    <a:pt x="1456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1"/>
            <p:cNvSpPr/>
            <p:nvPr/>
          </p:nvSpPr>
          <p:spPr>
            <a:xfrm>
              <a:off x="6122945" y="1805516"/>
              <a:ext cx="116957" cy="99962"/>
            </a:xfrm>
            <a:custGeom>
              <a:avLst/>
              <a:gdLst/>
              <a:ahLst/>
              <a:cxnLst/>
              <a:rect l="l" t="t" r="r" b="b"/>
              <a:pathLst>
                <a:path w="4542" h="3882" extrusionOk="0">
                  <a:moveTo>
                    <a:pt x="2402" y="580"/>
                  </a:moveTo>
                  <a:cubicBezTo>
                    <a:pt x="2673" y="580"/>
                    <a:pt x="2834" y="882"/>
                    <a:pt x="2673" y="1103"/>
                  </a:cubicBezTo>
                  <a:cubicBezTo>
                    <a:pt x="2653" y="1123"/>
                    <a:pt x="2623" y="1153"/>
                    <a:pt x="2603" y="1173"/>
                  </a:cubicBezTo>
                  <a:cubicBezTo>
                    <a:pt x="2541" y="1221"/>
                    <a:pt x="2471" y="1243"/>
                    <a:pt x="2402" y="1243"/>
                  </a:cubicBezTo>
                  <a:cubicBezTo>
                    <a:pt x="2267" y="1243"/>
                    <a:pt x="2137" y="1159"/>
                    <a:pt x="2090" y="1013"/>
                  </a:cubicBezTo>
                  <a:cubicBezTo>
                    <a:pt x="2020" y="802"/>
                    <a:pt x="2181" y="580"/>
                    <a:pt x="2402" y="580"/>
                  </a:cubicBezTo>
                  <a:close/>
                  <a:moveTo>
                    <a:pt x="1211" y="912"/>
                  </a:moveTo>
                  <a:cubicBezTo>
                    <a:pt x="1509" y="916"/>
                    <a:pt x="1657" y="1275"/>
                    <a:pt x="1447" y="1485"/>
                  </a:cubicBezTo>
                  <a:cubicBezTo>
                    <a:pt x="1379" y="1553"/>
                    <a:pt x="1296" y="1583"/>
                    <a:pt x="1214" y="1583"/>
                  </a:cubicBezTo>
                  <a:cubicBezTo>
                    <a:pt x="1041" y="1583"/>
                    <a:pt x="875" y="1448"/>
                    <a:pt x="875" y="1244"/>
                  </a:cubicBezTo>
                  <a:cubicBezTo>
                    <a:pt x="875" y="1064"/>
                    <a:pt x="1032" y="915"/>
                    <a:pt x="1211" y="912"/>
                  </a:cubicBezTo>
                  <a:close/>
                  <a:moveTo>
                    <a:pt x="3287" y="1434"/>
                  </a:moveTo>
                  <a:cubicBezTo>
                    <a:pt x="3459" y="1434"/>
                    <a:pt x="3620" y="1572"/>
                    <a:pt x="3628" y="1766"/>
                  </a:cubicBezTo>
                  <a:cubicBezTo>
                    <a:pt x="3628" y="1960"/>
                    <a:pt x="3472" y="2104"/>
                    <a:pt x="3291" y="2104"/>
                  </a:cubicBezTo>
                  <a:cubicBezTo>
                    <a:pt x="3257" y="2104"/>
                    <a:pt x="3221" y="2099"/>
                    <a:pt x="3185" y="2088"/>
                  </a:cubicBezTo>
                  <a:cubicBezTo>
                    <a:pt x="2974" y="2017"/>
                    <a:pt x="2884" y="1766"/>
                    <a:pt x="3015" y="1575"/>
                  </a:cubicBezTo>
                  <a:cubicBezTo>
                    <a:pt x="3045" y="1555"/>
                    <a:pt x="3065" y="1535"/>
                    <a:pt x="3085" y="1505"/>
                  </a:cubicBezTo>
                  <a:cubicBezTo>
                    <a:pt x="3148" y="1456"/>
                    <a:pt x="3218" y="1434"/>
                    <a:pt x="3287" y="1434"/>
                  </a:cubicBezTo>
                  <a:close/>
                  <a:moveTo>
                    <a:pt x="2108" y="1778"/>
                  </a:moveTo>
                  <a:cubicBezTo>
                    <a:pt x="2190" y="1778"/>
                    <a:pt x="2274" y="1809"/>
                    <a:pt x="2341" y="1877"/>
                  </a:cubicBezTo>
                  <a:cubicBezTo>
                    <a:pt x="2542" y="2088"/>
                    <a:pt x="2402" y="2449"/>
                    <a:pt x="2100" y="2449"/>
                  </a:cubicBezTo>
                  <a:cubicBezTo>
                    <a:pt x="1920" y="2449"/>
                    <a:pt x="1769" y="2299"/>
                    <a:pt x="1769" y="2118"/>
                  </a:cubicBezTo>
                  <a:cubicBezTo>
                    <a:pt x="1769" y="1913"/>
                    <a:pt x="1935" y="1778"/>
                    <a:pt x="2108" y="1778"/>
                  </a:cubicBezTo>
                  <a:close/>
                  <a:moveTo>
                    <a:pt x="909" y="2119"/>
                  </a:moveTo>
                  <a:cubicBezTo>
                    <a:pt x="1081" y="2119"/>
                    <a:pt x="1246" y="2252"/>
                    <a:pt x="1246" y="2449"/>
                  </a:cubicBezTo>
                  <a:cubicBezTo>
                    <a:pt x="1246" y="2640"/>
                    <a:pt x="1096" y="2781"/>
                    <a:pt x="915" y="2781"/>
                  </a:cubicBezTo>
                  <a:cubicBezTo>
                    <a:pt x="613" y="2781"/>
                    <a:pt x="463" y="2429"/>
                    <a:pt x="674" y="2218"/>
                  </a:cubicBezTo>
                  <a:cubicBezTo>
                    <a:pt x="742" y="2150"/>
                    <a:pt x="826" y="2119"/>
                    <a:pt x="909" y="2119"/>
                  </a:cubicBezTo>
                  <a:close/>
                  <a:moveTo>
                    <a:pt x="2991" y="2642"/>
                  </a:moveTo>
                  <a:cubicBezTo>
                    <a:pt x="3161" y="2642"/>
                    <a:pt x="3326" y="2775"/>
                    <a:pt x="3326" y="2972"/>
                  </a:cubicBezTo>
                  <a:cubicBezTo>
                    <a:pt x="3326" y="3153"/>
                    <a:pt x="3175" y="3303"/>
                    <a:pt x="2995" y="3313"/>
                  </a:cubicBezTo>
                  <a:lnTo>
                    <a:pt x="2995" y="3303"/>
                  </a:lnTo>
                  <a:cubicBezTo>
                    <a:pt x="2693" y="3303"/>
                    <a:pt x="2552" y="2952"/>
                    <a:pt x="2763" y="2741"/>
                  </a:cubicBezTo>
                  <a:cubicBezTo>
                    <a:pt x="2829" y="2672"/>
                    <a:pt x="2910" y="2642"/>
                    <a:pt x="2991" y="2642"/>
                  </a:cubicBezTo>
                  <a:close/>
                  <a:moveTo>
                    <a:pt x="2407" y="1"/>
                  </a:moveTo>
                  <a:cubicBezTo>
                    <a:pt x="2115" y="1"/>
                    <a:pt x="1821" y="138"/>
                    <a:pt x="1638" y="440"/>
                  </a:cubicBezTo>
                  <a:cubicBezTo>
                    <a:pt x="1496" y="367"/>
                    <a:pt x="1353" y="334"/>
                    <a:pt x="1215" y="334"/>
                  </a:cubicBezTo>
                  <a:cubicBezTo>
                    <a:pt x="576" y="334"/>
                    <a:pt x="67" y="1041"/>
                    <a:pt x="422" y="1686"/>
                  </a:cubicBezTo>
                  <a:cubicBezTo>
                    <a:pt x="161" y="1856"/>
                    <a:pt x="1" y="2138"/>
                    <a:pt x="1" y="2449"/>
                  </a:cubicBezTo>
                  <a:cubicBezTo>
                    <a:pt x="1" y="3017"/>
                    <a:pt x="458" y="3361"/>
                    <a:pt x="921" y="3361"/>
                  </a:cubicBezTo>
                  <a:cubicBezTo>
                    <a:pt x="1213" y="3361"/>
                    <a:pt x="1506" y="3224"/>
                    <a:pt x="1688" y="2921"/>
                  </a:cubicBezTo>
                  <a:cubicBezTo>
                    <a:pt x="1809" y="2982"/>
                    <a:pt x="1950" y="3022"/>
                    <a:pt x="2090" y="3022"/>
                  </a:cubicBezTo>
                  <a:cubicBezTo>
                    <a:pt x="2116" y="3517"/>
                    <a:pt x="2526" y="3881"/>
                    <a:pt x="2993" y="3881"/>
                  </a:cubicBezTo>
                  <a:cubicBezTo>
                    <a:pt x="3076" y="3881"/>
                    <a:pt x="3161" y="3870"/>
                    <a:pt x="3246" y="3846"/>
                  </a:cubicBezTo>
                  <a:cubicBezTo>
                    <a:pt x="3808" y="3685"/>
                    <a:pt x="4070" y="3042"/>
                    <a:pt x="3788" y="2530"/>
                  </a:cubicBezTo>
                  <a:cubicBezTo>
                    <a:pt x="4542" y="2047"/>
                    <a:pt x="4210" y="882"/>
                    <a:pt x="3316" y="862"/>
                  </a:cubicBezTo>
                  <a:cubicBezTo>
                    <a:pt x="3292" y="321"/>
                    <a:pt x="2852" y="1"/>
                    <a:pt x="240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6206298" y="1957518"/>
              <a:ext cx="22480" cy="15913"/>
            </a:xfrm>
            <a:custGeom>
              <a:avLst/>
              <a:gdLst/>
              <a:ahLst/>
              <a:cxnLst/>
              <a:rect l="l" t="t" r="r" b="b"/>
              <a:pathLst>
                <a:path w="873" h="618" extrusionOk="0">
                  <a:moveTo>
                    <a:pt x="451" y="0"/>
                  </a:moveTo>
                  <a:cubicBezTo>
                    <a:pt x="380" y="0"/>
                    <a:pt x="305" y="30"/>
                    <a:pt x="240" y="103"/>
                  </a:cubicBezTo>
                  <a:lnTo>
                    <a:pt x="230" y="113"/>
                  </a:lnTo>
                  <a:cubicBezTo>
                    <a:pt x="1" y="319"/>
                    <a:pt x="195" y="618"/>
                    <a:pt x="420" y="618"/>
                  </a:cubicBezTo>
                  <a:cubicBezTo>
                    <a:pt x="492" y="618"/>
                    <a:pt x="566" y="587"/>
                    <a:pt x="632" y="515"/>
                  </a:cubicBezTo>
                  <a:lnTo>
                    <a:pt x="652" y="505"/>
                  </a:lnTo>
                  <a:cubicBezTo>
                    <a:pt x="873" y="299"/>
                    <a:pt x="677" y="0"/>
                    <a:pt x="45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6084191" y="1984916"/>
              <a:ext cx="110416" cy="33990"/>
            </a:xfrm>
            <a:custGeom>
              <a:avLst/>
              <a:gdLst/>
              <a:ahLst/>
              <a:cxnLst/>
              <a:rect l="l" t="t" r="r" b="b"/>
              <a:pathLst>
                <a:path w="4288" h="1320" extrusionOk="0">
                  <a:moveTo>
                    <a:pt x="3860" y="0"/>
                  </a:moveTo>
                  <a:cubicBezTo>
                    <a:pt x="3808" y="0"/>
                    <a:pt x="3752" y="16"/>
                    <a:pt x="3696" y="54"/>
                  </a:cubicBezTo>
                  <a:lnTo>
                    <a:pt x="3696" y="44"/>
                  </a:lnTo>
                  <a:cubicBezTo>
                    <a:pt x="2915" y="510"/>
                    <a:pt x="2025" y="752"/>
                    <a:pt x="1123" y="752"/>
                  </a:cubicBezTo>
                  <a:cubicBezTo>
                    <a:pt x="899" y="752"/>
                    <a:pt x="674" y="737"/>
                    <a:pt x="451" y="707"/>
                  </a:cubicBezTo>
                  <a:cubicBezTo>
                    <a:pt x="429" y="703"/>
                    <a:pt x="408" y="701"/>
                    <a:pt x="388" y="701"/>
                  </a:cubicBezTo>
                  <a:cubicBezTo>
                    <a:pt x="42" y="701"/>
                    <a:pt x="0" y="1251"/>
                    <a:pt x="380" y="1279"/>
                  </a:cubicBezTo>
                  <a:cubicBezTo>
                    <a:pt x="631" y="1310"/>
                    <a:pt x="883" y="1320"/>
                    <a:pt x="1134" y="1320"/>
                  </a:cubicBezTo>
                  <a:cubicBezTo>
                    <a:pt x="1152" y="1320"/>
                    <a:pt x="1170" y="1320"/>
                    <a:pt x="1188" y="1320"/>
                  </a:cubicBezTo>
                  <a:cubicBezTo>
                    <a:pt x="2174" y="1320"/>
                    <a:pt x="3139" y="1049"/>
                    <a:pt x="3987" y="546"/>
                  </a:cubicBezTo>
                  <a:cubicBezTo>
                    <a:pt x="4288" y="387"/>
                    <a:pt x="4117" y="0"/>
                    <a:pt x="386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1"/>
          <p:cNvGrpSpPr/>
          <p:nvPr/>
        </p:nvGrpSpPr>
        <p:grpSpPr>
          <a:xfrm>
            <a:off x="6644254" y="3127224"/>
            <a:ext cx="301661" cy="378782"/>
            <a:chOff x="6644254" y="3471824"/>
            <a:chExt cx="301661" cy="378782"/>
          </a:xfrm>
        </p:grpSpPr>
        <p:sp>
          <p:nvSpPr>
            <p:cNvPr id="1477" name="Google Shape;1477;p41"/>
            <p:cNvSpPr/>
            <p:nvPr/>
          </p:nvSpPr>
          <p:spPr>
            <a:xfrm>
              <a:off x="6644254" y="3471824"/>
              <a:ext cx="298829" cy="378782"/>
            </a:xfrm>
            <a:custGeom>
              <a:avLst/>
              <a:gdLst/>
              <a:ahLst/>
              <a:cxnLst/>
              <a:rect l="l" t="t" r="r" b="b"/>
              <a:pathLst>
                <a:path w="11605" h="14710" extrusionOk="0">
                  <a:moveTo>
                    <a:pt x="5808" y="2160"/>
                  </a:moveTo>
                  <a:cubicBezTo>
                    <a:pt x="7043" y="3185"/>
                    <a:pt x="7174" y="5024"/>
                    <a:pt x="6099" y="6209"/>
                  </a:cubicBezTo>
                  <a:lnTo>
                    <a:pt x="6099" y="4351"/>
                  </a:lnTo>
                  <a:cubicBezTo>
                    <a:pt x="6109" y="4150"/>
                    <a:pt x="5958" y="4049"/>
                    <a:pt x="5808" y="4049"/>
                  </a:cubicBezTo>
                  <a:cubicBezTo>
                    <a:pt x="5657" y="4049"/>
                    <a:pt x="5506" y="4150"/>
                    <a:pt x="5516" y="4351"/>
                  </a:cubicBezTo>
                  <a:lnTo>
                    <a:pt x="5516" y="6209"/>
                  </a:lnTo>
                  <a:cubicBezTo>
                    <a:pt x="5044" y="5697"/>
                    <a:pt x="4783" y="5024"/>
                    <a:pt x="4783" y="4320"/>
                  </a:cubicBezTo>
                  <a:cubicBezTo>
                    <a:pt x="4793" y="3487"/>
                    <a:pt x="5165" y="2693"/>
                    <a:pt x="5808" y="2160"/>
                  </a:cubicBezTo>
                  <a:close/>
                  <a:moveTo>
                    <a:pt x="3205" y="6983"/>
                  </a:moveTo>
                  <a:cubicBezTo>
                    <a:pt x="3808" y="6983"/>
                    <a:pt x="4381" y="7234"/>
                    <a:pt x="4803" y="7666"/>
                  </a:cubicBezTo>
                  <a:cubicBezTo>
                    <a:pt x="5124" y="7978"/>
                    <a:pt x="5346" y="8380"/>
                    <a:pt x="5446" y="8812"/>
                  </a:cubicBezTo>
                  <a:lnTo>
                    <a:pt x="4522" y="7897"/>
                  </a:lnTo>
                  <a:cubicBezTo>
                    <a:pt x="4460" y="7843"/>
                    <a:pt x="4394" y="7819"/>
                    <a:pt x="4330" y="7819"/>
                  </a:cubicBezTo>
                  <a:cubicBezTo>
                    <a:pt x="4113" y="7819"/>
                    <a:pt x="3933" y="8089"/>
                    <a:pt x="4120" y="8299"/>
                  </a:cubicBezTo>
                  <a:lnTo>
                    <a:pt x="5034" y="9223"/>
                  </a:lnTo>
                  <a:cubicBezTo>
                    <a:pt x="4602" y="9123"/>
                    <a:pt x="4210" y="8902"/>
                    <a:pt x="3889" y="8580"/>
                  </a:cubicBezTo>
                  <a:cubicBezTo>
                    <a:pt x="3457" y="8158"/>
                    <a:pt x="3216" y="7586"/>
                    <a:pt x="3205" y="6983"/>
                  </a:cubicBezTo>
                  <a:close/>
                  <a:moveTo>
                    <a:pt x="8400" y="6983"/>
                  </a:moveTo>
                  <a:lnTo>
                    <a:pt x="8400" y="6983"/>
                  </a:lnTo>
                  <a:cubicBezTo>
                    <a:pt x="8390" y="7586"/>
                    <a:pt x="8139" y="8158"/>
                    <a:pt x="7707" y="8580"/>
                  </a:cubicBezTo>
                  <a:cubicBezTo>
                    <a:pt x="7395" y="8902"/>
                    <a:pt x="7003" y="9123"/>
                    <a:pt x="6561" y="9223"/>
                  </a:cubicBezTo>
                  <a:lnTo>
                    <a:pt x="7486" y="8299"/>
                  </a:lnTo>
                  <a:cubicBezTo>
                    <a:pt x="7721" y="8094"/>
                    <a:pt x="7520" y="7786"/>
                    <a:pt x="7296" y="7786"/>
                  </a:cubicBezTo>
                  <a:cubicBezTo>
                    <a:pt x="7223" y="7786"/>
                    <a:pt x="7148" y="7819"/>
                    <a:pt x="7084" y="7897"/>
                  </a:cubicBezTo>
                  <a:lnTo>
                    <a:pt x="6159" y="8812"/>
                  </a:lnTo>
                  <a:cubicBezTo>
                    <a:pt x="6260" y="8380"/>
                    <a:pt x="6481" y="7988"/>
                    <a:pt x="6792" y="7676"/>
                  </a:cubicBezTo>
                  <a:lnTo>
                    <a:pt x="6792" y="7666"/>
                  </a:lnTo>
                  <a:cubicBezTo>
                    <a:pt x="7214" y="7234"/>
                    <a:pt x="7797" y="6993"/>
                    <a:pt x="8400" y="6983"/>
                  </a:cubicBezTo>
                  <a:close/>
                  <a:moveTo>
                    <a:pt x="11022" y="10570"/>
                  </a:moveTo>
                  <a:lnTo>
                    <a:pt x="11022" y="13795"/>
                  </a:lnTo>
                  <a:cubicBezTo>
                    <a:pt x="11022" y="13976"/>
                    <a:pt x="10871" y="14137"/>
                    <a:pt x="10681" y="14137"/>
                  </a:cubicBezTo>
                  <a:lnTo>
                    <a:pt x="915" y="14137"/>
                  </a:lnTo>
                  <a:cubicBezTo>
                    <a:pt x="724" y="14137"/>
                    <a:pt x="573" y="13976"/>
                    <a:pt x="573" y="13795"/>
                  </a:cubicBezTo>
                  <a:lnTo>
                    <a:pt x="573" y="10570"/>
                  </a:lnTo>
                  <a:lnTo>
                    <a:pt x="5516" y="10570"/>
                  </a:lnTo>
                  <a:lnTo>
                    <a:pt x="5516" y="11755"/>
                  </a:lnTo>
                  <a:lnTo>
                    <a:pt x="4642" y="12619"/>
                  </a:lnTo>
                  <a:cubicBezTo>
                    <a:pt x="4405" y="12826"/>
                    <a:pt x="4604" y="13137"/>
                    <a:pt x="4833" y="13137"/>
                  </a:cubicBezTo>
                  <a:cubicBezTo>
                    <a:pt x="4904" y="13137"/>
                    <a:pt x="4979" y="13106"/>
                    <a:pt x="5044" y="13031"/>
                  </a:cubicBezTo>
                  <a:lnTo>
                    <a:pt x="5516" y="12559"/>
                  </a:lnTo>
                  <a:lnTo>
                    <a:pt x="5516" y="13373"/>
                  </a:lnTo>
                  <a:cubicBezTo>
                    <a:pt x="5501" y="13579"/>
                    <a:pt x="5649" y="13682"/>
                    <a:pt x="5799" y="13682"/>
                  </a:cubicBezTo>
                  <a:cubicBezTo>
                    <a:pt x="5948" y="13682"/>
                    <a:pt x="6099" y="13579"/>
                    <a:pt x="6089" y="13373"/>
                  </a:cubicBezTo>
                  <a:lnTo>
                    <a:pt x="6089" y="12248"/>
                  </a:lnTo>
                  <a:lnTo>
                    <a:pt x="6571" y="12730"/>
                  </a:lnTo>
                  <a:cubicBezTo>
                    <a:pt x="6634" y="12804"/>
                    <a:pt x="6707" y="12835"/>
                    <a:pt x="6779" y="12835"/>
                  </a:cubicBezTo>
                  <a:cubicBezTo>
                    <a:pt x="7005" y="12835"/>
                    <a:pt x="7210" y="12524"/>
                    <a:pt x="6973" y="12318"/>
                  </a:cubicBezTo>
                  <a:lnTo>
                    <a:pt x="6089" y="11434"/>
                  </a:lnTo>
                  <a:lnTo>
                    <a:pt x="6089" y="10570"/>
                  </a:lnTo>
                  <a:close/>
                  <a:moveTo>
                    <a:pt x="2010" y="0"/>
                  </a:moveTo>
                  <a:cubicBezTo>
                    <a:pt x="1849" y="0"/>
                    <a:pt x="1719" y="131"/>
                    <a:pt x="1719" y="292"/>
                  </a:cubicBezTo>
                  <a:lnTo>
                    <a:pt x="1719" y="1618"/>
                  </a:lnTo>
                  <a:lnTo>
                    <a:pt x="1266" y="1748"/>
                  </a:lnTo>
                  <a:cubicBezTo>
                    <a:pt x="523" y="1949"/>
                    <a:pt x="0" y="2623"/>
                    <a:pt x="0" y="3396"/>
                  </a:cubicBezTo>
                  <a:lnTo>
                    <a:pt x="0" y="13795"/>
                  </a:lnTo>
                  <a:cubicBezTo>
                    <a:pt x="0" y="14297"/>
                    <a:pt x="412" y="14709"/>
                    <a:pt x="915" y="14709"/>
                  </a:cubicBezTo>
                  <a:lnTo>
                    <a:pt x="10681" y="14709"/>
                  </a:lnTo>
                  <a:cubicBezTo>
                    <a:pt x="11193" y="14709"/>
                    <a:pt x="11595" y="14297"/>
                    <a:pt x="11605" y="13795"/>
                  </a:cubicBezTo>
                  <a:lnTo>
                    <a:pt x="11605" y="7827"/>
                  </a:lnTo>
                  <a:cubicBezTo>
                    <a:pt x="11590" y="7646"/>
                    <a:pt x="11452" y="7556"/>
                    <a:pt x="11313" y="7556"/>
                  </a:cubicBezTo>
                  <a:cubicBezTo>
                    <a:pt x="11175" y="7556"/>
                    <a:pt x="11037" y="7646"/>
                    <a:pt x="11022" y="7827"/>
                  </a:cubicBezTo>
                  <a:lnTo>
                    <a:pt x="11022" y="9997"/>
                  </a:lnTo>
                  <a:lnTo>
                    <a:pt x="6089" y="9997"/>
                  </a:lnTo>
                  <a:lnTo>
                    <a:pt x="6089" y="9846"/>
                  </a:lnTo>
                  <a:lnTo>
                    <a:pt x="6099" y="9846"/>
                  </a:lnTo>
                  <a:cubicBezTo>
                    <a:pt x="6853" y="9836"/>
                    <a:pt x="7576" y="9525"/>
                    <a:pt x="8108" y="8992"/>
                  </a:cubicBezTo>
                  <a:cubicBezTo>
                    <a:pt x="8731" y="8380"/>
                    <a:pt x="9033" y="7536"/>
                    <a:pt x="8952" y="6672"/>
                  </a:cubicBezTo>
                  <a:cubicBezTo>
                    <a:pt x="8932" y="6541"/>
                    <a:pt x="8832" y="6440"/>
                    <a:pt x="8701" y="6420"/>
                  </a:cubicBezTo>
                  <a:cubicBezTo>
                    <a:pt x="8610" y="6412"/>
                    <a:pt x="8518" y="6408"/>
                    <a:pt x="8427" y="6408"/>
                  </a:cubicBezTo>
                  <a:cubicBezTo>
                    <a:pt x="7659" y="6408"/>
                    <a:pt x="6919" y="6708"/>
                    <a:pt x="6380" y="7264"/>
                  </a:cubicBezTo>
                  <a:cubicBezTo>
                    <a:pt x="6270" y="7375"/>
                    <a:pt x="6169" y="7485"/>
                    <a:pt x="6079" y="7616"/>
                  </a:cubicBezTo>
                  <a:lnTo>
                    <a:pt x="6079" y="6983"/>
                  </a:lnTo>
                  <a:cubicBezTo>
                    <a:pt x="7867" y="5596"/>
                    <a:pt x="7807" y="2874"/>
                    <a:pt x="5958" y="1568"/>
                  </a:cubicBezTo>
                  <a:cubicBezTo>
                    <a:pt x="5908" y="1532"/>
                    <a:pt x="5850" y="1515"/>
                    <a:pt x="5793" y="1515"/>
                  </a:cubicBezTo>
                  <a:cubicBezTo>
                    <a:pt x="5735" y="1515"/>
                    <a:pt x="5677" y="1532"/>
                    <a:pt x="5627" y="1568"/>
                  </a:cubicBezTo>
                  <a:cubicBezTo>
                    <a:pt x="3768" y="2874"/>
                    <a:pt x="3708" y="5596"/>
                    <a:pt x="5496" y="6983"/>
                  </a:cubicBezTo>
                  <a:lnTo>
                    <a:pt x="5496" y="7616"/>
                  </a:lnTo>
                  <a:cubicBezTo>
                    <a:pt x="5406" y="7485"/>
                    <a:pt x="5305" y="7375"/>
                    <a:pt x="5195" y="7264"/>
                  </a:cubicBezTo>
                  <a:cubicBezTo>
                    <a:pt x="4656" y="6708"/>
                    <a:pt x="3916" y="6408"/>
                    <a:pt x="3156" y="6408"/>
                  </a:cubicBezTo>
                  <a:cubicBezTo>
                    <a:pt x="3065" y="6408"/>
                    <a:pt x="2975" y="6412"/>
                    <a:pt x="2884" y="6420"/>
                  </a:cubicBezTo>
                  <a:cubicBezTo>
                    <a:pt x="2753" y="6440"/>
                    <a:pt x="2643" y="6541"/>
                    <a:pt x="2633" y="6672"/>
                  </a:cubicBezTo>
                  <a:cubicBezTo>
                    <a:pt x="2542" y="7536"/>
                    <a:pt x="2854" y="8380"/>
                    <a:pt x="3467" y="8992"/>
                  </a:cubicBezTo>
                  <a:cubicBezTo>
                    <a:pt x="3999" y="9525"/>
                    <a:pt x="4723" y="9836"/>
                    <a:pt x="5476" y="9846"/>
                  </a:cubicBezTo>
                  <a:lnTo>
                    <a:pt x="5496" y="9846"/>
                  </a:lnTo>
                  <a:lnTo>
                    <a:pt x="5496" y="9997"/>
                  </a:lnTo>
                  <a:lnTo>
                    <a:pt x="553" y="9997"/>
                  </a:lnTo>
                  <a:lnTo>
                    <a:pt x="553" y="3396"/>
                  </a:lnTo>
                  <a:cubicBezTo>
                    <a:pt x="553" y="2874"/>
                    <a:pt x="895" y="2422"/>
                    <a:pt x="1397" y="2291"/>
                  </a:cubicBezTo>
                  <a:lnTo>
                    <a:pt x="2060" y="2120"/>
                  </a:lnTo>
                  <a:cubicBezTo>
                    <a:pt x="2191" y="2080"/>
                    <a:pt x="2281" y="1969"/>
                    <a:pt x="2281" y="1839"/>
                  </a:cubicBezTo>
                  <a:lnTo>
                    <a:pt x="2281" y="573"/>
                  </a:lnTo>
                  <a:lnTo>
                    <a:pt x="9284" y="573"/>
                  </a:lnTo>
                  <a:lnTo>
                    <a:pt x="9284" y="1839"/>
                  </a:lnTo>
                  <a:cubicBezTo>
                    <a:pt x="9284" y="1969"/>
                    <a:pt x="9374" y="2080"/>
                    <a:pt x="9495" y="2110"/>
                  </a:cubicBezTo>
                  <a:lnTo>
                    <a:pt x="10168" y="2291"/>
                  </a:lnTo>
                  <a:cubicBezTo>
                    <a:pt x="10660" y="2422"/>
                    <a:pt x="11012" y="2874"/>
                    <a:pt x="11012" y="3386"/>
                  </a:cubicBezTo>
                  <a:lnTo>
                    <a:pt x="11012" y="5084"/>
                  </a:lnTo>
                  <a:cubicBezTo>
                    <a:pt x="11022" y="5260"/>
                    <a:pt x="11158" y="5348"/>
                    <a:pt x="11295" y="5348"/>
                  </a:cubicBezTo>
                  <a:cubicBezTo>
                    <a:pt x="11432" y="5348"/>
                    <a:pt x="11570" y="5260"/>
                    <a:pt x="11585" y="5084"/>
                  </a:cubicBezTo>
                  <a:lnTo>
                    <a:pt x="11585" y="3396"/>
                  </a:lnTo>
                  <a:cubicBezTo>
                    <a:pt x="11585" y="2623"/>
                    <a:pt x="11072" y="1949"/>
                    <a:pt x="10329" y="1738"/>
                  </a:cubicBezTo>
                  <a:lnTo>
                    <a:pt x="9877" y="1618"/>
                  </a:lnTo>
                  <a:lnTo>
                    <a:pt x="9877" y="292"/>
                  </a:lnTo>
                  <a:cubicBezTo>
                    <a:pt x="9877" y="131"/>
                    <a:pt x="9746" y="0"/>
                    <a:pt x="959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6925212" y="3630161"/>
              <a:ext cx="20703" cy="14858"/>
            </a:xfrm>
            <a:custGeom>
              <a:avLst/>
              <a:gdLst/>
              <a:ahLst/>
              <a:cxnLst/>
              <a:rect l="l" t="t" r="r" b="b"/>
              <a:pathLst>
                <a:path w="804" h="577" extrusionOk="0">
                  <a:moveTo>
                    <a:pt x="402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1" y="569"/>
                    <a:pt x="369" y="576"/>
                    <a:pt x="406" y="576"/>
                  </a:cubicBezTo>
                  <a:cubicBezTo>
                    <a:pt x="642" y="576"/>
                    <a:pt x="804" y="272"/>
                    <a:pt x="603" y="80"/>
                  </a:cubicBezTo>
                  <a:cubicBezTo>
                    <a:pt x="553" y="30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6676956" y="3761202"/>
              <a:ext cx="26986" cy="20188"/>
            </a:xfrm>
            <a:custGeom>
              <a:avLst/>
              <a:gdLst/>
              <a:ahLst/>
              <a:cxnLst/>
              <a:rect l="l" t="t" r="r" b="b"/>
              <a:pathLst>
                <a:path w="1048" h="784" extrusionOk="0">
                  <a:moveTo>
                    <a:pt x="436" y="0"/>
                  </a:moveTo>
                  <a:cubicBezTo>
                    <a:pt x="205" y="0"/>
                    <a:pt x="1" y="311"/>
                    <a:pt x="238" y="517"/>
                  </a:cubicBezTo>
                  <a:lnTo>
                    <a:pt x="398" y="678"/>
                  </a:lnTo>
                  <a:cubicBezTo>
                    <a:pt x="463" y="753"/>
                    <a:pt x="539" y="783"/>
                    <a:pt x="611" y="783"/>
                  </a:cubicBezTo>
                  <a:cubicBezTo>
                    <a:pt x="842" y="783"/>
                    <a:pt x="1047" y="473"/>
                    <a:pt x="810" y="266"/>
                  </a:cubicBezTo>
                  <a:lnTo>
                    <a:pt x="649" y="105"/>
                  </a:lnTo>
                  <a:cubicBezTo>
                    <a:pt x="585" y="31"/>
                    <a:pt x="509" y="0"/>
                    <a:pt x="43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1"/>
            <p:cNvSpPr/>
            <p:nvPr/>
          </p:nvSpPr>
          <p:spPr>
            <a:xfrm>
              <a:off x="6887952" y="3762413"/>
              <a:ext cx="23510" cy="18128"/>
            </a:xfrm>
            <a:custGeom>
              <a:avLst/>
              <a:gdLst/>
              <a:ahLst/>
              <a:cxnLst/>
              <a:rect l="l" t="t" r="r" b="b"/>
              <a:pathLst>
                <a:path w="913" h="704" extrusionOk="0">
                  <a:moveTo>
                    <a:pt x="519" y="1"/>
                  </a:moveTo>
                  <a:cubicBezTo>
                    <a:pt x="456" y="1"/>
                    <a:pt x="392" y="24"/>
                    <a:pt x="332" y="79"/>
                  </a:cubicBezTo>
                  <a:lnTo>
                    <a:pt x="182" y="219"/>
                  </a:lnTo>
                  <a:cubicBezTo>
                    <a:pt x="1" y="400"/>
                    <a:pt x="131" y="701"/>
                    <a:pt x="383" y="701"/>
                  </a:cubicBezTo>
                  <a:cubicBezTo>
                    <a:pt x="393" y="703"/>
                    <a:pt x="403" y="703"/>
                    <a:pt x="413" y="703"/>
                  </a:cubicBezTo>
                  <a:cubicBezTo>
                    <a:pt x="481" y="703"/>
                    <a:pt x="541" y="674"/>
                    <a:pt x="594" y="621"/>
                  </a:cubicBezTo>
                  <a:lnTo>
                    <a:pt x="734" y="480"/>
                  </a:lnTo>
                  <a:cubicBezTo>
                    <a:pt x="913" y="271"/>
                    <a:pt x="731" y="1"/>
                    <a:pt x="51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1"/>
            <p:cNvSpPr/>
            <p:nvPr/>
          </p:nvSpPr>
          <p:spPr>
            <a:xfrm>
              <a:off x="6863979" y="3802145"/>
              <a:ext cx="25441" cy="19338"/>
            </a:xfrm>
            <a:custGeom>
              <a:avLst/>
              <a:gdLst/>
              <a:ahLst/>
              <a:cxnLst/>
              <a:rect l="l" t="t" r="r" b="b"/>
              <a:pathLst>
                <a:path w="988" h="751" extrusionOk="0">
                  <a:moveTo>
                    <a:pt x="404" y="0"/>
                  </a:moveTo>
                  <a:cubicBezTo>
                    <a:pt x="185" y="0"/>
                    <a:pt x="0" y="273"/>
                    <a:pt x="188" y="485"/>
                  </a:cubicBezTo>
                  <a:lnTo>
                    <a:pt x="349" y="645"/>
                  </a:lnTo>
                  <a:cubicBezTo>
                    <a:pt x="414" y="720"/>
                    <a:pt x="489" y="751"/>
                    <a:pt x="561" y="751"/>
                  </a:cubicBezTo>
                  <a:cubicBezTo>
                    <a:pt x="789" y="751"/>
                    <a:pt x="988" y="442"/>
                    <a:pt x="751" y="244"/>
                  </a:cubicBezTo>
                  <a:lnTo>
                    <a:pt x="590" y="73"/>
                  </a:lnTo>
                  <a:cubicBezTo>
                    <a:pt x="531" y="22"/>
                    <a:pt x="466" y="0"/>
                    <a:pt x="40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1"/>
            <p:cNvSpPr/>
            <p:nvPr/>
          </p:nvSpPr>
          <p:spPr>
            <a:xfrm>
              <a:off x="6731186" y="3762026"/>
              <a:ext cx="25493" cy="19390"/>
            </a:xfrm>
            <a:custGeom>
              <a:avLst/>
              <a:gdLst/>
              <a:ahLst/>
              <a:cxnLst/>
              <a:rect l="l" t="t" r="r" b="b"/>
              <a:pathLst>
                <a:path w="990" h="753" extrusionOk="0">
                  <a:moveTo>
                    <a:pt x="407" y="1"/>
                  </a:moveTo>
                  <a:cubicBezTo>
                    <a:pt x="187" y="1"/>
                    <a:pt x="1" y="274"/>
                    <a:pt x="181" y="485"/>
                  </a:cubicBezTo>
                  <a:lnTo>
                    <a:pt x="352" y="646"/>
                  </a:lnTo>
                  <a:cubicBezTo>
                    <a:pt x="415" y="722"/>
                    <a:pt x="490" y="753"/>
                    <a:pt x="562" y="753"/>
                  </a:cubicBezTo>
                  <a:cubicBezTo>
                    <a:pt x="788" y="753"/>
                    <a:pt x="990" y="450"/>
                    <a:pt x="754" y="244"/>
                  </a:cubicBezTo>
                  <a:lnTo>
                    <a:pt x="593" y="73"/>
                  </a:lnTo>
                  <a:cubicBezTo>
                    <a:pt x="533" y="23"/>
                    <a:pt x="469" y="1"/>
                    <a:pt x="40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1"/>
            <p:cNvSpPr/>
            <p:nvPr/>
          </p:nvSpPr>
          <p:spPr>
            <a:xfrm>
              <a:off x="6835551" y="3761202"/>
              <a:ext cx="25493" cy="19364"/>
            </a:xfrm>
            <a:custGeom>
              <a:avLst/>
              <a:gdLst/>
              <a:ahLst/>
              <a:cxnLst/>
              <a:rect l="l" t="t" r="r" b="b"/>
              <a:pathLst>
                <a:path w="990" h="752" extrusionOk="0">
                  <a:moveTo>
                    <a:pt x="428" y="0"/>
                  </a:moveTo>
                  <a:cubicBezTo>
                    <a:pt x="200" y="0"/>
                    <a:pt x="0" y="311"/>
                    <a:pt x="237" y="517"/>
                  </a:cubicBezTo>
                  <a:lnTo>
                    <a:pt x="398" y="678"/>
                  </a:lnTo>
                  <a:cubicBezTo>
                    <a:pt x="459" y="730"/>
                    <a:pt x="525" y="752"/>
                    <a:pt x="587" y="752"/>
                  </a:cubicBezTo>
                  <a:cubicBezTo>
                    <a:pt x="806" y="752"/>
                    <a:pt x="989" y="487"/>
                    <a:pt x="810" y="276"/>
                  </a:cubicBezTo>
                  <a:lnTo>
                    <a:pt x="639" y="105"/>
                  </a:lnTo>
                  <a:cubicBezTo>
                    <a:pt x="574" y="31"/>
                    <a:pt x="500" y="0"/>
                    <a:pt x="42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1"/>
            <p:cNvSpPr/>
            <p:nvPr/>
          </p:nvSpPr>
          <p:spPr>
            <a:xfrm>
              <a:off x="6701419" y="3802531"/>
              <a:ext cx="23510" cy="18308"/>
            </a:xfrm>
            <a:custGeom>
              <a:avLst/>
              <a:gdLst/>
              <a:ahLst/>
              <a:cxnLst/>
              <a:rect l="l" t="t" r="r" b="b"/>
              <a:pathLst>
                <a:path w="913" h="711" extrusionOk="0">
                  <a:moveTo>
                    <a:pt x="519" y="0"/>
                  </a:moveTo>
                  <a:cubicBezTo>
                    <a:pt x="456" y="0"/>
                    <a:pt x="392" y="23"/>
                    <a:pt x="332" y="78"/>
                  </a:cubicBezTo>
                  <a:lnTo>
                    <a:pt x="172" y="229"/>
                  </a:lnTo>
                  <a:cubicBezTo>
                    <a:pt x="1" y="409"/>
                    <a:pt x="121" y="711"/>
                    <a:pt x="383" y="711"/>
                  </a:cubicBezTo>
                  <a:cubicBezTo>
                    <a:pt x="453" y="711"/>
                    <a:pt x="533" y="681"/>
                    <a:pt x="584" y="630"/>
                  </a:cubicBezTo>
                  <a:lnTo>
                    <a:pt x="734" y="480"/>
                  </a:lnTo>
                  <a:cubicBezTo>
                    <a:pt x="913" y="270"/>
                    <a:pt x="731" y="0"/>
                    <a:pt x="51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1"/>
            <p:cNvSpPr/>
            <p:nvPr/>
          </p:nvSpPr>
          <p:spPr>
            <a:xfrm>
              <a:off x="6679686" y="3585922"/>
              <a:ext cx="14780" cy="81318"/>
            </a:xfrm>
            <a:custGeom>
              <a:avLst/>
              <a:gdLst/>
              <a:ahLst/>
              <a:cxnLst/>
              <a:rect l="l" t="t" r="r" b="b"/>
              <a:pathLst>
                <a:path w="574" h="3158" extrusionOk="0">
                  <a:moveTo>
                    <a:pt x="287" y="0"/>
                  </a:moveTo>
                  <a:cubicBezTo>
                    <a:pt x="149" y="0"/>
                    <a:pt x="11" y="90"/>
                    <a:pt x="1" y="271"/>
                  </a:cubicBezTo>
                  <a:lnTo>
                    <a:pt x="1" y="2894"/>
                  </a:lnTo>
                  <a:cubicBezTo>
                    <a:pt x="11" y="3069"/>
                    <a:pt x="149" y="3157"/>
                    <a:pt x="287" y="3157"/>
                  </a:cubicBezTo>
                  <a:cubicBezTo>
                    <a:pt x="425" y="3157"/>
                    <a:pt x="564" y="3069"/>
                    <a:pt x="574" y="2894"/>
                  </a:cubicBezTo>
                  <a:lnTo>
                    <a:pt x="574" y="271"/>
                  </a:lnTo>
                  <a:cubicBezTo>
                    <a:pt x="564" y="90"/>
                    <a:pt x="425" y="0"/>
                    <a:pt x="2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1"/>
            <p:cNvSpPr/>
            <p:nvPr/>
          </p:nvSpPr>
          <p:spPr>
            <a:xfrm>
              <a:off x="6678218" y="3554456"/>
              <a:ext cx="16248" cy="14832"/>
            </a:xfrm>
            <a:custGeom>
              <a:avLst/>
              <a:gdLst/>
              <a:ahLst/>
              <a:cxnLst/>
              <a:rect l="l" t="t" r="r" b="b"/>
              <a:pathLst>
                <a:path w="631" h="576" extrusionOk="0">
                  <a:moveTo>
                    <a:pt x="351" y="1"/>
                  </a:moveTo>
                  <a:cubicBezTo>
                    <a:pt x="168" y="1"/>
                    <a:pt x="0" y="186"/>
                    <a:pt x="88" y="398"/>
                  </a:cubicBezTo>
                  <a:cubicBezTo>
                    <a:pt x="134" y="520"/>
                    <a:pt x="237" y="575"/>
                    <a:pt x="340" y="575"/>
                  </a:cubicBezTo>
                  <a:cubicBezTo>
                    <a:pt x="484" y="575"/>
                    <a:pt x="631" y="469"/>
                    <a:pt x="631" y="288"/>
                  </a:cubicBezTo>
                  <a:cubicBezTo>
                    <a:pt x="631" y="207"/>
                    <a:pt x="600" y="137"/>
                    <a:pt x="550" y="87"/>
                  </a:cubicBezTo>
                  <a:cubicBezTo>
                    <a:pt x="490" y="27"/>
                    <a:pt x="419" y="1"/>
                    <a:pt x="35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" name="Google Shape;1487;p41"/>
          <p:cNvGrpSpPr/>
          <p:nvPr/>
        </p:nvGrpSpPr>
        <p:grpSpPr>
          <a:xfrm>
            <a:off x="7227131" y="1363091"/>
            <a:ext cx="417562" cy="378216"/>
            <a:chOff x="7227131" y="1707691"/>
            <a:chExt cx="417562" cy="378216"/>
          </a:xfrm>
        </p:grpSpPr>
        <p:sp>
          <p:nvSpPr>
            <p:cNvPr id="1488" name="Google Shape;1488;p41"/>
            <p:cNvSpPr/>
            <p:nvPr/>
          </p:nvSpPr>
          <p:spPr>
            <a:xfrm>
              <a:off x="7288699" y="1760685"/>
              <a:ext cx="20909" cy="15296"/>
            </a:xfrm>
            <a:custGeom>
              <a:avLst/>
              <a:gdLst/>
              <a:ahLst/>
              <a:cxnLst/>
              <a:rect l="l" t="t" r="r" b="b"/>
              <a:pathLst>
                <a:path w="812" h="594" extrusionOk="0">
                  <a:moveTo>
                    <a:pt x="404" y="1"/>
                  </a:moveTo>
                  <a:cubicBezTo>
                    <a:pt x="336" y="1"/>
                    <a:pt x="265" y="27"/>
                    <a:pt x="202" y="91"/>
                  </a:cubicBezTo>
                  <a:lnTo>
                    <a:pt x="182" y="101"/>
                  </a:lnTo>
                  <a:cubicBezTo>
                    <a:pt x="1" y="282"/>
                    <a:pt x="131" y="593"/>
                    <a:pt x="383" y="593"/>
                  </a:cubicBezTo>
                  <a:cubicBezTo>
                    <a:pt x="463" y="593"/>
                    <a:pt x="543" y="563"/>
                    <a:pt x="594" y="503"/>
                  </a:cubicBezTo>
                  <a:lnTo>
                    <a:pt x="604" y="493"/>
                  </a:lnTo>
                  <a:cubicBezTo>
                    <a:pt x="811" y="285"/>
                    <a:pt x="624" y="1"/>
                    <a:pt x="40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1"/>
            <p:cNvSpPr/>
            <p:nvPr/>
          </p:nvSpPr>
          <p:spPr>
            <a:xfrm>
              <a:off x="7227131" y="1707691"/>
              <a:ext cx="417562" cy="378216"/>
            </a:xfrm>
            <a:custGeom>
              <a:avLst/>
              <a:gdLst/>
              <a:ahLst/>
              <a:cxnLst/>
              <a:rect l="l" t="t" r="r" b="b"/>
              <a:pathLst>
                <a:path w="16216" h="14688" extrusionOk="0">
                  <a:moveTo>
                    <a:pt x="7755" y="1"/>
                  </a:moveTo>
                  <a:cubicBezTo>
                    <a:pt x="6369" y="1"/>
                    <a:pt x="4958" y="395"/>
                    <a:pt x="3688" y="1245"/>
                  </a:cubicBezTo>
                  <a:cubicBezTo>
                    <a:pt x="3431" y="1419"/>
                    <a:pt x="3598" y="1770"/>
                    <a:pt x="3844" y="1770"/>
                  </a:cubicBezTo>
                  <a:cubicBezTo>
                    <a:pt x="3897" y="1770"/>
                    <a:pt x="3953" y="1754"/>
                    <a:pt x="4009" y="1717"/>
                  </a:cubicBezTo>
                  <a:cubicBezTo>
                    <a:pt x="5159" y="949"/>
                    <a:pt x="6465" y="578"/>
                    <a:pt x="7760" y="578"/>
                  </a:cubicBezTo>
                  <a:cubicBezTo>
                    <a:pt x="9734" y="578"/>
                    <a:pt x="11683" y="1441"/>
                    <a:pt x="13012" y="3073"/>
                  </a:cubicBezTo>
                  <a:cubicBezTo>
                    <a:pt x="15212" y="5776"/>
                    <a:pt x="14991" y="9715"/>
                    <a:pt x="12509" y="12166"/>
                  </a:cubicBezTo>
                  <a:cubicBezTo>
                    <a:pt x="11194" y="13455"/>
                    <a:pt x="9476" y="14108"/>
                    <a:pt x="7754" y="14108"/>
                  </a:cubicBezTo>
                  <a:cubicBezTo>
                    <a:pt x="6215" y="14108"/>
                    <a:pt x="4674" y="13586"/>
                    <a:pt x="3417" y="12528"/>
                  </a:cubicBezTo>
                  <a:cubicBezTo>
                    <a:pt x="744" y="10287"/>
                    <a:pt x="212" y="6379"/>
                    <a:pt x="2191" y="3505"/>
                  </a:cubicBezTo>
                  <a:cubicBezTo>
                    <a:pt x="2349" y="3282"/>
                    <a:pt x="2152" y="3049"/>
                    <a:pt x="1950" y="3049"/>
                  </a:cubicBezTo>
                  <a:cubicBezTo>
                    <a:pt x="1869" y="3049"/>
                    <a:pt x="1789" y="3085"/>
                    <a:pt x="1729" y="3174"/>
                  </a:cubicBezTo>
                  <a:cubicBezTo>
                    <a:pt x="171" y="5424"/>
                    <a:pt x="1" y="8338"/>
                    <a:pt x="1267" y="10759"/>
                  </a:cubicBezTo>
                  <a:cubicBezTo>
                    <a:pt x="2532" y="13171"/>
                    <a:pt x="5034" y="14678"/>
                    <a:pt x="7767" y="14688"/>
                  </a:cubicBezTo>
                  <a:lnTo>
                    <a:pt x="7767" y="14678"/>
                  </a:lnTo>
                  <a:cubicBezTo>
                    <a:pt x="7772" y="14678"/>
                    <a:pt x="7777" y="14678"/>
                    <a:pt x="7783" y="14678"/>
                  </a:cubicBezTo>
                  <a:cubicBezTo>
                    <a:pt x="12698" y="14678"/>
                    <a:pt x="16215" y="9921"/>
                    <a:pt x="14790" y="5213"/>
                  </a:cubicBezTo>
                  <a:cubicBezTo>
                    <a:pt x="13805" y="1961"/>
                    <a:pt x="10843" y="1"/>
                    <a:pt x="775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1"/>
            <p:cNvSpPr/>
            <p:nvPr/>
          </p:nvSpPr>
          <p:spPr>
            <a:xfrm>
              <a:off x="7301136" y="1773354"/>
              <a:ext cx="251732" cy="247097"/>
            </a:xfrm>
            <a:custGeom>
              <a:avLst/>
              <a:gdLst/>
              <a:ahLst/>
              <a:cxnLst/>
              <a:rect l="l" t="t" r="r" b="b"/>
              <a:pathLst>
                <a:path w="9776" h="9596" extrusionOk="0">
                  <a:moveTo>
                    <a:pt x="5337" y="571"/>
                  </a:moveTo>
                  <a:cubicBezTo>
                    <a:pt x="5395" y="571"/>
                    <a:pt x="5451" y="597"/>
                    <a:pt x="5486" y="644"/>
                  </a:cubicBezTo>
                  <a:cubicBezTo>
                    <a:pt x="5556" y="734"/>
                    <a:pt x="5657" y="805"/>
                    <a:pt x="5777" y="835"/>
                  </a:cubicBezTo>
                  <a:lnTo>
                    <a:pt x="5797" y="835"/>
                  </a:lnTo>
                  <a:cubicBezTo>
                    <a:pt x="5834" y="841"/>
                    <a:pt x="5870" y="844"/>
                    <a:pt x="5906" y="844"/>
                  </a:cubicBezTo>
                  <a:cubicBezTo>
                    <a:pt x="5989" y="844"/>
                    <a:pt x="6069" y="827"/>
                    <a:pt x="6139" y="785"/>
                  </a:cubicBezTo>
                  <a:cubicBezTo>
                    <a:pt x="6165" y="774"/>
                    <a:pt x="6192" y="769"/>
                    <a:pt x="6219" y="769"/>
                  </a:cubicBezTo>
                  <a:cubicBezTo>
                    <a:pt x="6293" y="769"/>
                    <a:pt x="6363" y="808"/>
                    <a:pt x="6400" y="875"/>
                  </a:cubicBezTo>
                  <a:cubicBezTo>
                    <a:pt x="6450" y="986"/>
                    <a:pt x="6531" y="1076"/>
                    <a:pt x="6641" y="1126"/>
                  </a:cubicBezTo>
                  <a:lnTo>
                    <a:pt x="6651" y="1136"/>
                  </a:lnTo>
                  <a:cubicBezTo>
                    <a:pt x="6720" y="1168"/>
                    <a:pt x="6793" y="1183"/>
                    <a:pt x="6868" y="1183"/>
                  </a:cubicBezTo>
                  <a:cubicBezTo>
                    <a:pt x="6912" y="1183"/>
                    <a:pt x="6958" y="1178"/>
                    <a:pt x="7003" y="1166"/>
                  </a:cubicBezTo>
                  <a:cubicBezTo>
                    <a:pt x="7016" y="1164"/>
                    <a:pt x="7029" y="1163"/>
                    <a:pt x="7042" y="1163"/>
                  </a:cubicBezTo>
                  <a:cubicBezTo>
                    <a:pt x="7128" y="1163"/>
                    <a:pt x="7208" y="1220"/>
                    <a:pt x="7234" y="1307"/>
                  </a:cubicBezTo>
                  <a:cubicBezTo>
                    <a:pt x="7254" y="1428"/>
                    <a:pt x="7314" y="1538"/>
                    <a:pt x="7415" y="1608"/>
                  </a:cubicBezTo>
                  <a:lnTo>
                    <a:pt x="7425" y="1619"/>
                  </a:lnTo>
                  <a:cubicBezTo>
                    <a:pt x="7506" y="1691"/>
                    <a:pt x="7612" y="1731"/>
                    <a:pt x="7720" y="1731"/>
                  </a:cubicBezTo>
                  <a:cubicBezTo>
                    <a:pt x="7732" y="1731"/>
                    <a:pt x="7744" y="1730"/>
                    <a:pt x="7756" y="1729"/>
                  </a:cubicBezTo>
                  <a:cubicBezTo>
                    <a:pt x="7867" y="1729"/>
                    <a:pt x="7947" y="1819"/>
                    <a:pt x="7947" y="1930"/>
                  </a:cubicBezTo>
                  <a:cubicBezTo>
                    <a:pt x="7947" y="2051"/>
                    <a:pt x="7988" y="2161"/>
                    <a:pt x="8058" y="2262"/>
                  </a:cubicBezTo>
                  <a:lnTo>
                    <a:pt x="8068" y="2272"/>
                  </a:lnTo>
                  <a:cubicBezTo>
                    <a:pt x="8138" y="2362"/>
                    <a:pt x="8249" y="2422"/>
                    <a:pt x="8369" y="2452"/>
                  </a:cubicBezTo>
                  <a:cubicBezTo>
                    <a:pt x="8470" y="2473"/>
                    <a:pt x="8540" y="2573"/>
                    <a:pt x="8510" y="2684"/>
                  </a:cubicBezTo>
                  <a:cubicBezTo>
                    <a:pt x="8480" y="2794"/>
                    <a:pt x="8490" y="2915"/>
                    <a:pt x="8550" y="3025"/>
                  </a:cubicBezTo>
                  <a:lnTo>
                    <a:pt x="8550" y="3045"/>
                  </a:lnTo>
                  <a:cubicBezTo>
                    <a:pt x="8600" y="3146"/>
                    <a:pt x="8691" y="3236"/>
                    <a:pt x="8801" y="3286"/>
                  </a:cubicBezTo>
                  <a:cubicBezTo>
                    <a:pt x="8902" y="3327"/>
                    <a:pt x="8942" y="3447"/>
                    <a:pt x="8892" y="3538"/>
                  </a:cubicBezTo>
                  <a:cubicBezTo>
                    <a:pt x="8831" y="3648"/>
                    <a:pt x="8821" y="3769"/>
                    <a:pt x="8852" y="3879"/>
                  </a:cubicBezTo>
                  <a:lnTo>
                    <a:pt x="8852" y="3899"/>
                  </a:lnTo>
                  <a:cubicBezTo>
                    <a:pt x="8872" y="4020"/>
                    <a:pt x="8942" y="4120"/>
                    <a:pt x="9042" y="4191"/>
                  </a:cubicBezTo>
                  <a:cubicBezTo>
                    <a:pt x="9123" y="4261"/>
                    <a:pt x="9133" y="4381"/>
                    <a:pt x="9073" y="4462"/>
                  </a:cubicBezTo>
                  <a:cubicBezTo>
                    <a:pt x="8982" y="4552"/>
                    <a:pt x="8942" y="4673"/>
                    <a:pt x="8942" y="4793"/>
                  </a:cubicBezTo>
                  <a:lnTo>
                    <a:pt x="8942" y="4803"/>
                  </a:lnTo>
                  <a:cubicBezTo>
                    <a:pt x="8942" y="4924"/>
                    <a:pt x="8982" y="5045"/>
                    <a:pt x="9073" y="5135"/>
                  </a:cubicBezTo>
                  <a:cubicBezTo>
                    <a:pt x="9133" y="5215"/>
                    <a:pt x="9123" y="5336"/>
                    <a:pt x="9042" y="5406"/>
                  </a:cubicBezTo>
                  <a:cubicBezTo>
                    <a:pt x="8942" y="5477"/>
                    <a:pt x="8872" y="5577"/>
                    <a:pt x="8852" y="5698"/>
                  </a:cubicBezTo>
                  <a:lnTo>
                    <a:pt x="8852" y="5718"/>
                  </a:lnTo>
                  <a:cubicBezTo>
                    <a:pt x="8821" y="5828"/>
                    <a:pt x="8831" y="5949"/>
                    <a:pt x="8892" y="6059"/>
                  </a:cubicBezTo>
                  <a:cubicBezTo>
                    <a:pt x="8942" y="6150"/>
                    <a:pt x="8902" y="6270"/>
                    <a:pt x="8801" y="6321"/>
                  </a:cubicBezTo>
                  <a:cubicBezTo>
                    <a:pt x="8691" y="6361"/>
                    <a:pt x="8600" y="6451"/>
                    <a:pt x="8550" y="6562"/>
                  </a:cubicBezTo>
                  <a:lnTo>
                    <a:pt x="8550" y="6572"/>
                  </a:lnTo>
                  <a:cubicBezTo>
                    <a:pt x="8490" y="6682"/>
                    <a:pt x="8480" y="6803"/>
                    <a:pt x="8520" y="6913"/>
                  </a:cubicBezTo>
                  <a:cubicBezTo>
                    <a:pt x="8540" y="7024"/>
                    <a:pt x="8470" y="7124"/>
                    <a:pt x="8369" y="7154"/>
                  </a:cubicBezTo>
                  <a:cubicBezTo>
                    <a:pt x="8249" y="7175"/>
                    <a:pt x="8148" y="7235"/>
                    <a:pt x="8068" y="7325"/>
                  </a:cubicBezTo>
                  <a:lnTo>
                    <a:pt x="8058" y="7345"/>
                  </a:lnTo>
                  <a:cubicBezTo>
                    <a:pt x="7988" y="7436"/>
                    <a:pt x="7947" y="7556"/>
                    <a:pt x="7947" y="7677"/>
                  </a:cubicBezTo>
                  <a:cubicBezTo>
                    <a:pt x="7947" y="7777"/>
                    <a:pt x="7867" y="7868"/>
                    <a:pt x="7756" y="7868"/>
                  </a:cubicBezTo>
                  <a:cubicBezTo>
                    <a:pt x="7744" y="7867"/>
                    <a:pt x="7732" y="7866"/>
                    <a:pt x="7720" y="7866"/>
                  </a:cubicBezTo>
                  <a:cubicBezTo>
                    <a:pt x="7612" y="7866"/>
                    <a:pt x="7506" y="7906"/>
                    <a:pt x="7425" y="7978"/>
                  </a:cubicBezTo>
                  <a:lnTo>
                    <a:pt x="7415" y="7988"/>
                  </a:lnTo>
                  <a:cubicBezTo>
                    <a:pt x="7314" y="8059"/>
                    <a:pt x="7254" y="8169"/>
                    <a:pt x="7234" y="8290"/>
                  </a:cubicBezTo>
                  <a:cubicBezTo>
                    <a:pt x="7217" y="8377"/>
                    <a:pt x="7130" y="8434"/>
                    <a:pt x="7042" y="8434"/>
                  </a:cubicBezTo>
                  <a:cubicBezTo>
                    <a:pt x="7029" y="8434"/>
                    <a:pt x="7016" y="8433"/>
                    <a:pt x="7003" y="8430"/>
                  </a:cubicBezTo>
                  <a:cubicBezTo>
                    <a:pt x="6961" y="8419"/>
                    <a:pt x="6917" y="8413"/>
                    <a:pt x="6873" y="8413"/>
                  </a:cubicBezTo>
                  <a:cubicBezTo>
                    <a:pt x="6799" y="8413"/>
                    <a:pt x="6724" y="8429"/>
                    <a:pt x="6661" y="8461"/>
                  </a:cubicBezTo>
                  <a:lnTo>
                    <a:pt x="6641" y="8471"/>
                  </a:lnTo>
                  <a:cubicBezTo>
                    <a:pt x="6531" y="8521"/>
                    <a:pt x="6450" y="8611"/>
                    <a:pt x="6400" y="8722"/>
                  </a:cubicBezTo>
                  <a:cubicBezTo>
                    <a:pt x="6363" y="8788"/>
                    <a:pt x="6293" y="8828"/>
                    <a:pt x="6219" y="8828"/>
                  </a:cubicBezTo>
                  <a:cubicBezTo>
                    <a:pt x="6192" y="8828"/>
                    <a:pt x="6165" y="8823"/>
                    <a:pt x="6139" y="8812"/>
                  </a:cubicBezTo>
                  <a:cubicBezTo>
                    <a:pt x="6069" y="8771"/>
                    <a:pt x="5991" y="8748"/>
                    <a:pt x="5909" y="8748"/>
                  </a:cubicBezTo>
                  <a:cubicBezTo>
                    <a:pt x="5872" y="8748"/>
                    <a:pt x="5835" y="8753"/>
                    <a:pt x="5797" y="8762"/>
                  </a:cubicBezTo>
                  <a:lnTo>
                    <a:pt x="5777" y="8762"/>
                  </a:lnTo>
                  <a:cubicBezTo>
                    <a:pt x="5667" y="8792"/>
                    <a:pt x="5566" y="8852"/>
                    <a:pt x="5496" y="8953"/>
                  </a:cubicBezTo>
                  <a:cubicBezTo>
                    <a:pt x="5455" y="9000"/>
                    <a:pt x="5397" y="9026"/>
                    <a:pt x="5340" y="9026"/>
                  </a:cubicBezTo>
                  <a:cubicBezTo>
                    <a:pt x="5299" y="9026"/>
                    <a:pt x="5258" y="9012"/>
                    <a:pt x="5225" y="8983"/>
                  </a:cubicBezTo>
                  <a:cubicBezTo>
                    <a:pt x="5134" y="8903"/>
                    <a:pt x="5014" y="8862"/>
                    <a:pt x="4893" y="8862"/>
                  </a:cubicBezTo>
                  <a:lnTo>
                    <a:pt x="4893" y="8852"/>
                  </a:lnTo>
                  <a:lnTo>
                    <a:pt x="4873" y="8852"/>
                  </a:lnTo>
                  <a:cubicBezTo>
                    <a:pt x="4752" y="8852"/>
                    <a:pt x="4642" y="8893"/>
                    <a:pt x="4551" y="8973"/>
                  </a:cubicBezTo>
                  <a:cubicBezTo>
                    <a:pt x="4518" y="9002"/>
                    <a:pt x="4477" y="9016"/>
                    <a:pt x="4436" y="9016"/>
                  </a:cubicBezTo>
                  <a:cubicBezTo>
                    <a:pt x="4379" y="9016"/>
                    <a:pt x="4321" y="8990"/>
                    <a:pt x="4280" y="8943"/>
                  </a:cubicBezTo>
                  <a:cubicBezTo>
                    <a:pt x="4210" y="8842"/>
                    <a:pt x="4109" y="8782"/>
                    <a:pt x="3989" y="8752"/>
                  </a:cubicBezTo>
                  <a:lnTo>
                    <a:pt x="3969" y="8752"/>
                  </a:lnTo>
                  <a:cubicBezTo>
                    <a:pt x="3934" y="8743"/>
                    <a:pt x="3898" y="8738"/>
                    <a:pt x="3862" y="8738"/>
                  </a:cubicBezTo>
                  <a:cubicBezTo>
                    <a:pt x="3780" y="8738"/>
                    <a:pt x="3696" y="8761"/>
                    <a:pt x="3627" y="8802"/>
                  </a:cubicBezTo>
                  <a:cubicBezTo>
                    <a:pt x="3601" y="8813"/>
                    <a:pt x="3574" y="8818"/>
                    <a:pt x="3547" y="8818"/>
                  </a:cubicBezTo>
                  <a:cubicBezTo>
                    <a:pt x="3473" y="8818"/>
                    <a:pt x="3403" y="8778"/>
                    <a:pt x="3366" y="8712"/>
                  </a:cubicBezTo>
                  <a:cubicBezTo>
                    <a:pt x="3316" y="8601"/>
                    <a:pt x="3235" y="8511"/>
                    <a:pt x="3125" y="8461"/>
                  </a:cubicBezTo>
                  <a:lnTo>
                    <a:pt x="3115" y="8451"/>
                  </a:lnTo>
                  <a:cubicBezTo>
                    <a:pt x="3046" y="8419"/>
                    <a:pt x="2973" y="8403"/>
                    <a:pt x="2898" y="8403"/>
                  </a:cubicBezTo>
                  <a:cubicBezTo>
                    <a:pt x="2853" y="8403"/>
                    <a:pt x="2808" y="8409"/>
                    <a:pt x="2763" y="8420"/>
                  </a:cubicBezTo>
                  <a:cubicBezTo>
                    <a:pt x="2750" y="8423"/>
                    <a:pt x="2737" y="8424"/>
                    <a:pt x="2724" y="8424"/>
                  </a:cubicBezTo>
                  <a:cubicBezTo>
                    <a:pt x="2638" y="8424"/>
                    <a:pt x="2558" y="8367"/>
                    <a:pt x="2532" y="8280"/>
                  </a:cubicBezTo>
                  <a:cubicBezTo>
                    <a:pt x="2512" y="8159"/>
                    <a:pt x="2452" y="8049"/>
                    <a:pt x="2351" y="7978"/>
                  </a:cubicBezTo>
                  <a:lnTo>
                    <a:pt x="2341" y="7968"/>
                  </a:lnTo>
                  <a:cubicBezTo>
                    <a:pt x="2260" y="7896"/>
                    <a:pt x="2154" y="7856"/>
                    <a:pt x="2046" y="7856"/>
                  </a:cubicBezTo>
                  <a:cubicBezTo>
                    <a:pt x="2034" y="7856"/>
                    <a:pt x="2022" y="7857"/>
                    <a:pt x="2009" y="7858"/>
                  </a:cubicBezTo>
                  <a:cubicBezTo>
                    <a:pt x="1909" y="7858"/>
                    <a:pt x="1819" y="7767"/>
                    <a:pt x="1819" y="7667"/>
                  </a:cubicBezTo>
                  <a:cubicBezTo>
                    <a:pt x="1829" y="7546"/>
                    <a:pt x="1788" y="7426"/>
                    <a:pt x="1708" y="7335"/>
                  </a:cubicBezTo>
                  <a:lnTo>
                    <a:pt x="1698" y="7315"/>
                  </a:lnTo>
                  <a:cubicBezTo>
                    <a:pt x="1628" y="7225"/>
                    <a:pt x="1517" y="7165"/>
                    <a:pt x="1397" y="7144"/>
                  </a:cubicBezTo>
                  <a:cubicBezTo>
                    <a:pt x="1296" y="7114"/>
                    <a:pt x="1236" y="7014"/>
                    <a:pt x="1256" y="6913"/>
                  </a:cubicBezTo>
                  <a:cubicBezTo>
                    <a:pt x="1286" y="6793"/>
                    <a:pt x="1276" y="6672"/>
                    <a:pt x="1226" y="6562"/>
                  </a:cubicBezTo>
                  <a:lnTo>
                    <a:pt x="1216" y="6552"/>
                  </a:lnTo>
                  <a:cubicBezTo>
                    <a:pt x="1166" y="6441"/>
                    <a:pt x="1075" y="6351"/>
                    <a:pt x="965" y="6311"/>
                  </a:cubicBezTo>
                  <a:cubicBezTo>
                    <a:pt x="874" y="6260"/>
                    <a:pt x="834" y="6140"/>
                    <a:pt x="874" y="6049"/>
                  </a:cubicBezTo>
                  <a:cubicBezTo>
                    <a:pt x="934" y="5939"/>
                    <a:pt x="944" y="5818"/>
                    <a:pt x="924" y="5708"/>
                  </a:cubicBezTo>
                  <a:lnTo>
                    <a:pt x="924" y="5688"/>
                  </a:lnTo>
                  <a:cubicBezTo>
                    <a:pt x="894" y="5567"/>
                    <a:pt x="824" y="5467"/>
                    <a:pt x="734" y="5396"/>
                  </a:cubicBezTo>
                  <a:cubicBezTo>
                    <a:pt x="653" y="5326"/>
                    <a:pt x="633" y="5205"/>
                    <a:pt x="703" y="5125"/>
                  </a:cubicBezTo>
                  <a:cubicBezTo>
                    <a:pt x="784" y="5035"/>
                    <a:pt x="824" y="4914"/>
                    <a:pt x="824" y="4803"/>
                  </a:cubicBezTo>
                  <a:lnTo>
                    <a:pt x="824" y="4783"/>
                  </a:lnTo>
                  <a:cubicBezTo>
                    <a:pt x="824" y="4663"/>
                    <a:pt x="784" y="4542"/>
                    <a:pt x="703" y="4452"/>
                  </a:cubicBezTo>
                  <a:cubicBezTo>
                    <a:pt x="633" y="4371"/>
                    <a:pt x="653" y="4251"/>
                    <a:pt x="734" y="4181"/>
                  </a:cubicBezTo>
                  <a:cubicBezTo>
                    <a:pt x="824" y="4110"/>
                    <a:pt x="894" y="4010"/>
                    <a:pt x="924" y="3889"/>
                  </a:cubicBezTo>
                  <a:lnTo>
                    <a:pt x="924" y="3879"/>
                  </a:lnTo>
                  <a:cubicBezTo>
                    <a:pt x="944" y="3759"/>
                    <a:pt x="934" y="3638"/>
                    <a:pt x="874" y="3527"/>
                  </a:cubicBezTo>
                  <a:cubicBezTo>
                    <a:pt x="834" y="3437"/>
                    <a:pt x="874" y="3316"/>
                    <a:pt x="965" y="3276"/>
                  </a:cubicBezTo>
                  <a:cubicBezTo>
                    <a:pt x="1075" y="3226"/>
                    <a:pt x="1166" y="3136"/>
                    <a:pt x="1216" y="3035"/>
                  </a:cubicBezTo>
                  <a:lnTo>
                    <a:pt x="1226" y="3015"/>
                  </a:lnTo>
                  <a:cubicBezTo>
                    <a:pt x="1276" y="2905"/>
                    <a:pt x="1286" y="2784"/>
                    <a:pt x="1256" y="2673"/>
                  </a:cubicBezTo>
                  <a:cubicBezTo>
                    <a:pt x="1236" y="2563"/>
                    <a:pt x="1296" y="2462"/>
                    <a:pt x="1397" y="2442"/>
                  </a:cubicBezTo>
                  <a:cubicBezTo>
                    <a:pt x="1517" y="2412"/>
                    <a:pt x="1628" y="2352"/>
                    <a:pt x="1698" y="2262"/>
                  </a:cubicBezTo>
                  <a:lnTo>
                    <a:pt x="1708" y="2241"/>
                  </a:lnTo>
                  <a:cubicBezTo>
                    <a:pt x="1788" y="2151"/>
                    <a:pt x="1829" y="2030"/>
                    <a:pt x="1819" y="1910"/>
                  </a:cubicBezTo>
                  <a:cubicBezTo>
                    <a:pt x="1819" y="1809"/>
                    <a:pt x="1909" y="1719"/>
                    <a:pt x="2009" y="1719"/>
                  </a:cubicBezTo>
                  <a:cubicBezTo>
                    <a:pt x="2022" y="1720"/>
                    <a:pt x="2034" y="1720"/>
                    <a:pt x="2046" y="1720"/>
                  </a:cubicBezTo>
                  <a:cubicBezTo>
                    <a:pt x="2154" y="1720"/>
                    <a:pt x="2260" y="1681"/>
                    <a:pt x="2341" y="1608"/>
                  </a:cubicBezTo>
                  <a:lnTo>
                    <a:pt x="2361" y="1608"/>
                  </a:lnTo>
                  <a:cubicBezTo>
                    <a:pt x="2452" y="1528"/>
                    <a:pt x="2512" y="1418"/>
                    <a:pt x="2532" y="1307"/>
                  </a:cubicBezTo>
                  <a:cubicBezTo>
                    <a:pt x="2558" y="1211"/>
                    <a:pt x="2638" y="1153"/>
                    <a:pt x="2725" y="1153"/>
                  </a:cubicBezTo>
                  <a:cubicBezTo>
                    <a:pt x="2737" y="1153"/>
                    <a:pt x="2750" y="1154"/>
                    <a:pt x="2763" y="1156"/>
                  </a:cubicBezTo>
                  <a:cubicBezTo>
                    <a:pt x="2808" y="1168"/>
                    <a:pt x="2853" y="1173"/>
                    <a:pt x="2898" y="1173"/>
                  </a:cubicBezTo>
                  <a:cubicBezTo>
                    <a:pt x="2973" y="1173"/>
                    <a:pt x="3046" y="1158"/>
                    <a:pt x="3115" y="1126"/>
                  </a:cubicBezTo>
                  <a:lnTo>
                    <a:pt x="3125" y="1116"/>
                  </a:lnTo>
                  <a:cubicBezTo>
                    <a:pt x="3235" y="1066"/>
                    <a:pt x="3316" y="975"/>
                    <a:pt x="3366" y="865"/>
                  </a:cubicBezTo>
                  <a:cubicBezTo>
                    <a:pt x="3403" y="798"/>
                    <a:pt x="3473" y="759"/>
                    <a:pt x="3547" y="759"/>
                  </a:cubicBezTo>
                  <a:cubicBezTo>
                    <a:pt x="3574" y="759"/>
                    <a:pt x="3601" y="764"/>
                    <a:pt x="3627" y="775"/>
                  </a:cubicBezTo>
                  <a:cubicBezTo>
                    <a:pt x="3696" y="816"/>
                    <a:pt x="3775" y="839"/>
                    <a:pt x="3857" y="839"/>
                  </a:cubicBezTo>
                  <a:cubicBezTo>
                    <a:pt x="3894" y="839"/>
                    <a:pt x="3931" y="834"/>
                    <a:pt x="3969" y="825"/>
                  </a:cubicBezTo>
                  <a:lnTo>
                    <a:pt x="3989" y="825"/>
                  </a:lnTo>
                  <a:cubicBezTo>
                    <a:pt x="4099" y="805"/>
                    <a:pt x="4210" y="734"/>
                    <a:pt x="4280" y="644"/>
                  </a:cubicBezTo>
                  <a:cubicBezTo>
                    <a:pt x="4315" y="597"/>
                    <a:pt x="4371" y="571"/>
                    <a:pt x="4429" y="571"/>
                  </a:cubicBezTo>
                  <a:cubicBezTo>
                    <a:pt x="4471" y="571"/>
                    <a:pt x="4514" y="584"/>
                    <a:pt x="4551" y="614"/>
                  </a:cubicBezTo>
                  <a:cubicBezTo>
                    <a:pt x="4642" y="694"/>
                    <a:pt x="4752" y="734"/>
                    <a:pt x="4873" y="734"/>
                  </a:cubicBezTo>
                  <a:lnTo>
                    <a:pt x="4893" y="734"/>
                  </a:lnTo>
                  <a:cubicBezTo>
                    <a:pt x="5014" y="734"/>
                    <a:pt x="5124" y="694"/>
                    <a:pt x="5215" y="614"/>
                  </a:cubicBezTo>
                  <a:cubicBezTo>
                    <a:pt x="5252" y="584"/>
                    <a:pt x="5295" y="571"/>
                    <a:pt x="5337" y="571"/>
                  </a:cubicBezTo>
                  <a:close/>
                  <a:moveTo>
                    <a:pt x="5426" y="1"/>
                  </a:moveTo>
                  <a:cubicBezTo>
                    <a:pt x="4913" y="172"/>
                    <a:pt x="4381" y="252"/>
                    <a:pt x="3848" y="262"/>
                  </a:cubicBezTo>
                  <a:cubicBezTo>
                    <a:pt x="3751" y="222"/>
                    <a:pt x="3649" y="202"/>
                    <a:pt x="3548" y="202"/>
                  </a:cubicBezTo>
                  <a:cubicBezTo>
                    <a:pt x="3272" y="202"/>
                    <a:pt x="3003" y="347"/>
                    <a:pt x="2863" y="604"/>
                  </a:cubicBezTo>
                  <a:cubicBezTo>
                    <a:pt x="2823" y="598"/>
                    <a:pt x="2783" y="595"/>
                    <a:pt x="2743" y="595"/>
                  </a:cubicBezTo>
                  <a:cubicBezTo>
                    <a:pt x="2396" y="595"/>
                    <a:pt x="2080" y="824"/>
                    <a:pt x="1989" y="1166"/>
                  </a:cubicBezTo>
                  <a:cubicBezTo>
                    <a:pt x="1588" y="1186"/>
                    <a:pt x="1266" y="1498"/>
                    <a:pt x="1246" y="1900"/>
                  </a:cubicBezTo>
                  <a:cubicBezTo>
                    <a:pt x="864" y="2010"/>
                    <a:pt x="623" y="2392"/>
                    <a:pt x="693" y="2784"/>
                  </a:cubicBezTo>
                  <a:cubicBezTo>
                    <a:pt x="342" y="2975"/>
                    <a:pt x="191" y="3397"/>
                    <a:pt x="352" y="3769"/>
                  </a:cubicBezTo>
                  <a:cubicBezTo>
                    <a:pt x="50" y="4030"/>
                    <a:pt x="0" y="4482"/>
                    <a:pt x="231" y="4803"/>
                  </a:cubicBezTo>
                  <a:cubicBezTo>
                    <a:pt x="0" y="5125"/>
                    <a:pt x="50" y="5577"/>
                    <a:pt x="352" y="5838"/>
                  </a:cubicBezTo>
                  <a:cubicBezTo>
                    <a:pt x="191" y="6200"/>
                    <a:pt x="342" y="6632"/>
                    <a:pt x="693" y="6823"/>
                  </a:cubicBezTo>
                  <a:cubicBezTo>
                    <a:pt x="623" y="7215"/>
                    <a:pt x="864" y="7597"/>
                    <a:pt x="1246" y="7697"/>
                  </a:cubicBezTo>
                  <a:cubicBezTo>
                    <a:pt x="1266" y="8099"/>
                    <a:pt x="1588" y="8420"/>
                    <a:pt x="1989" y="8441"/>
                  </a:cubicBezTo>
                  <a:cubicBezTo>
                    <a:pt x="2078" y="8778"/>
                    <a:pt x="2386" y="9005"/>
                    <a:pt x="2727" y="9005"/>
                  </a:cubicBezTo>
                  <a:cubicBezTo>
                    <a:pt x="2772" y="9005"/>
                    <a:pt x="2818" y="9001"/>
                    <a:pt x="2863" y="8993"/>
                  </a:cubicBezTo>
                  <a:cubicBezTo>
                    <a:pt x="3003" y="9249"/>
                    <a:pt x="3270" y="9399"/>
                    <a:pt x="3545" y="9399"/>
                  </a:cubicBezTo>
                  <a:cubicBezTo>
                    <a:pt x="3647" y="9399"/>
                    <a:pt x="3750" y="9378"/>
                    <a:pt x="3848" y="9335"/>
                  </a:cubicBezTo>
                  <a:cubicBezTo>
                    <a:pt x="3979" y="9485"/>
                    <a:pt x="4150" y="9576"/>
                    <a:pt x="4350" y="9596"/>
                  </a:cubicBezTo>
                  <a:cubicBezTo>
                    <a:pt x="4501" y="9500"/>
                    <a:pt x="4672" y="9453"/>
                    <a:pt x="4843" y="9453"/>
                  </a:cubicBezTo>
                  <a:cubicBezTo>
                    <a:pt x="5014" y="9453"/>
                    <a:pt x="5184" y="9500"/>
                    <a:pt x="5335" y="9596"/>
                  </a:cubicBezTo>
                  <a:lnTo>
                    <a:pt x="5426" y="9596"/>
                  </a:lnTo>
                  <a:cubicBezTo>
                    <a:pt x="5616" y="9576"/>
                    <a:pt x="5797" y="9485"/>
                    <a:pt x="5918" y="9335"/>
                  </a:cubicBezTo>
                  <a:cubicBezTo>
                    <a:pt x="6019" y="9378"/>
                    <a:pt x="6123" y="9399"/>
                    <a:pt x="6226" y="9399"/>
                  </a:cubicBezTo>
                  <a:cubicBezTo>
                    <a:pt x="6501" y="9399"/>
                    <a:pt x="6763" y="9249"/>
                    <a:pt x="6902" y="8993"/>
                  </a:cubicBezTo>
                  <a:cubicBezTo>
                    <a:pt x="6948" y="9001"/>
                    <a:pt x="6994" y="9005"/>
                    <a:pt x="7039" y="9005"/>
                  </a:cubicBezTo>
                  <a:cubicBezTo>
                    <a:pt x="7380" y="9005"/>
                    <a:pt x="7689" y="8778"/>
                    <a:pt x="7787" y="8441"/>
                  </a:cubicBezTo>
                  <a:cubicBezTo>
                    <a:pt x="8188" y="8420"/>
                    <a:pt x="8500" y="8099"/>
                    <a:pt x="8520" y="7697"/>
                  </a:cubicBezTo>
                  <a:cubicBezTo>
                    <a:pt x="8902" y="7597"/>
                    <a:pt x="9143" y="7215"/>
                    <a:pt x="9073" y="6823"/>
                  </a:cubicBezTo>
                  <a:cubicBezTo>
                    <a:pt x="9434" y="6632"/>
                    <a:pt x="9575" y="6200"/>
                    <a:pt x="9424" y="5838"/>
                  </a:cubicBezTo>
                  <a:cubicBezTo>
                    <a:pt x="9726" y="5577"/>
                    <a:pt x="9776" y="5125"/>
                    <a:pt x="9535" y="4803"/>
                  </a:cubicBezTo>
                  <a:cubicBezTo>
                    <a:pt x="9776" y="4482"/>
                    <a:pt x="9726" y="4030"/>
                    <a:pt x="9424" y="3769"/>
                  </a:cubicBezTo>
                  <a:cubicBezTo>
                    <a:pt x="9575" y="3397"/>
                    <a:pt x="9434" y="2975"/>
                    <a:pt x="9073" y="2784"/>
                  </a:cubicBezTo>
                  <a:cubicBezTo>
                    <a:pt x="9143" y="2392"/>
                    <a:pt x="8902" y="2010"/>
                    <a:pt x="8520" y="1900"/>
                  </a:cubicBezTo>
                  <a:cubicBezTo>
                    <a:pt x="8500" y="1498"/>
                    <a:pt x="8188" y="1186"/>
                    <a:pt x="7787" y="1166"/>
                  </a:cubicBezTo>
                  <a:cubicBezTo>
                    <a:pt x="7687" y="824"/>
                    <a:pt x="7370" y="595"/>
                    <a:pt x="7023" y="595"/>
                  </a:cubicBezTo>
                  <a:cubicBezTo>
                    <a:pt x="6983" y="595"/>
                    <a:pt x="6943" y="598"/>
                    <a:pt x="6902" y="604"/>
                  </a:cubicBezTo>
                  <a:cubicBezTo>
                    <a:pt x="6763" y="347"/>
                    <a:pt x="6500" y="202"/>
                    <a:pt x="6223" y="202"/>
                  </a:cubicBezTo>
                  <a:cubicBezTo>
                    <a:pt x="6121" y="202"/>
                    <a:pt x="6018" y="222"/>
                    <a:pt x="5918" y="262"/>
                  </a:cubicBezTo>
                  <a:cubicBezTo>
                    <a:pt x="5797" y="121"/>
                    <a:pt x="5616" y="31"/>
                    <a:pt x="542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1"/>
            <p:cNvSpPr/>
            <p:nvPr/>
          </p:nvSpPr>
          <p:spPr>
            <a:xfrm>
              <a:off x="7470906" y="1859848"/>
              <a:ext cx="46273" cy="98004"/>
            </a:xfrm>
            <a:custGeom>
              <a:avLst/>
              <a:gdLst/>
              <a:ahLst/>
              <a:cxnLst/>
              <a:rect l="l" t="t" r="r" b="b"/>
              <a:pathLst>
                <a:path w="1797" h="3806" extrusionOk="0">
                  <a:moveTo>
                    <a:pt x="1023" y="1"/>
                  </a:moveTo>
                  <a:cubicBezTo>
                    <a:pt x="841" y="1"/>
                    <a:pt x="654" y="173"/>
                    <a:pt x="752" y="400"/>
                  </a:cubicBezTo>
                  <a:cubicBezTo>
                    <a:pt x="1173" y="1394"/>
                    <a:pt x="952" y="2560"/>
                    <a:pt x="179" y="3323"/>
                  </a:cubicBezTo>
                  <a:cubicBezTo>
                    <a:pt x="1" y="3501"/>
                    <a:pt x="125" y="3806"/>
                    <a:pt x="368" y="3806"/>
                  </a:cubicBezTo>
                  <a:cubicBezTo>
                    <a:pt x="372" y="3806"/>
                    <a:pt x="376" y="3806"/>
                    <a:pt x="380" y="3806"/>
                  </a:cubicBezTo>
                  <a:cubicBezTo>
                    <a:pt x="460" y="3806"/>
                    <a:pt x="530" y="3775"/>
                    <a:pt x="581" y="3725"/>
                  </a:cubicBezTo>
                  <a:cubicBezTo>
                    <a:pt x="1515" y="2791"/>
                    <a:pt x="1796" y="1384"/>
                    <a:pt x="1274" y="179"/>
                  </a:cubicBezTo>
                  <a:cubicBezTo>
                    <a:pt x="1224" y="53"/>
                    <a:pt x="1124" y="1"/>
                    <a:pt x="102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1"/>
            <p:cNvSpPr/>
            <p:nvPr/>
          </p:nvSpPr>
          <p:spPr>
            <a:xfrm>
              <a:off x="7470159" y="1835720"/>
              <a:ext cx="20626" cy="15038"/>
            </a:xfrm>
            <a:custGeom>
              <a:avLst/>
              <a:gdLst/>
              <a:ahLst/>
              <a:cxnLst/>
              <a:rect l="l" t="t" r="r" b="b"/>
              <a:pathLst>
                <a:path w="801" h="584" extrusionOk="0">
                  <a:moveTo>
                    <a:pt x="417" y="1"/>
                  </a:moveTo>
                  <a:cubicBezTo>
                    <a:pt x="193" y="1"/>
                    <a:pt x="0" y="285"/>
                    <a:pt x="208" y="493"/>
                  </a:cubicBezTo>
                  <a:lnTo>
                    <a:pt x="218" y="503"/>
                  </a:lnTo>
                  <a:cubicBezTo>
                    <a:pt x="268" y="553"/>
                    <a:pt x="348" y="583"/>
                    <a:pt x="419" y="583"/>
                  </a:cubicBezTo>
                  <a:cubicBezTo>
                    <a:pt x="680" y="583"/>
                    <a:pt x="801" y="272"/>
                    <a:pt x="630" y="101"/>
                  </a:cubicBezTo>
                  <a:lnTo>
                    <a:pt x="620" y="91"/>
                  </a:lnTo>
                  <a:cubicBezTo>
                    <a:pt x="556" y="27"/>
                    <a:pt x="485" y="1"/>
                    <a:pt x="41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1"/>
          <p:cNvGrpSpPr/>
          <p:nvPr/>
        </p:nvGrpSpPr>
        <p:grpSpPr>
          <a:xfrm>
            <a:off x="7234289" y="2525730"/>
            <a:ext cx="391297" cy="348758"/>
            <a:chOff x="7234289" y="2870330"/>
            <a:chExt cx="391297" cy="348758"/>
          </a:xfrm>
        </p:grpSpPr>
        <p:sp>
          <p:nvSpPr>
            <p:cNvPr id="1494" name="Google Shape;1494;p41"/>
            <p:cNvSpPr/>
            <p:nvPr/>
          </p:nvSpPr>
          <p:spPr>
            <a:xfrm>
              <a:off x="7530595" y="2870407"/>
              <a:ext cx="58762" cy="50367"/>
            </a:xfrm>
            <a:custGeom>
              <a:avLst/>
              <a:gdLst/>
              <a:ahLst/>
              <a:cxnLst/>
              <a:rect l="l" t="t" r="r" b="b"/>
              <a:pathLst>
                <a:path w="2282" h="1956" extrusionOk="0">
                  <a:moveTo>
                    <a:pt x="985" y="569"/>
                  </a:moveTo>
                  <a:cubicBezTo>
                    <a:pt x="1337" y="569"/>
                    <a:pt x="1518" y="1001"/>
                    <a:pt x="1267" y="1253"/>
                  </a:cubicBezTo>
                  <a:cubicBezTo>
                    <a:pt x="1185" y="1335"/>
                    <a:pt x="1083" y="1372"/>
                    <a:pt x="984" y="1372"/>
                  </a:cubicBezTo>
                  <a:cubicBezTo>
                    <a:pt x="779" y="1372"/>
                    <a:pt x="584" y="1215"/>
                    <a:pt x="584" y="971"/>
                  </a:cubicBezTo>
                  <a:cubicBezTo>
                    <a:pt x="584" y="750"/>
                    <a:pt x="754" y="569"/>
                    <a:pt x="985" y="569"/>
                  </a:cubicBezTo>
                  <a:close/>
                  <a:moveTo>
                    <a:pt x="985" y="1"/>
                  </a:moveTo>
                  <a:cubicBezTo>
                    <a:pt x="483" y="1"/>
                    <a:pt x="1" y="387"/>
                    <a:pt x="1" y="971"/>
                  </a:cubicBezTo>
                  <a:cubicBezTo>
                    <a:pt x="1" y="1514"/>
                    <a:pt x="443" y="1946"/>
                    <a:pt x="985" y="1956"/>
                  </a:cubicBezTo>
                  <a:cubicBezTo>
                    <a:pt x="1850" y="1946"/>
                    <a:pt x="2282" y="901"/>
                    <a:pt x="1669" y="288"/>
                  </a:cubicBezTo>
                  <a:cubicBezTo>
                    <a:pt x="1470" y="89"/>
                    <a:pt x="1225" y="1"/>
                    <a:pt x="98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1"/>
            <p:cNvSpPr/>
            <p:nvPr/>
          </p:nvSpPr>
          <p:spPr>
            <a:xfrm>
              <a:off x="7234289" y="2870330"/>
              <a:ext cx="391297" cy="348758"/>
            </a:xfrm>
            <a:custGeom>
              <a:avLst/>
              <a:gdLst/>
              <a:ahLst/>
              <a:cxnLst/>
              <a:rect l="l" t="t" r="r" b="b"/>
              <a:pathLst>
                <a:path w="15196" h="13544" extrusionOk="0">
                  <a:moveTo>
                    <a:pt x="8323" y="572"/>
                  </a:moveTo>
                  <a:cubicBezTo>
                    <a:pt x="8685" y="572"/>
                    <a:pt x="8855" y="1004"/>
                    <a:pt x="8604" y="1256"/>
                  </a:cubicBezTo>
                  <a:cubicBezTo>
                    <a:pt x="8522" y="1338"/>
                    <a:pt x="8421" y="1375"/>
                    <a:pt x="8321" y="1375"/>
                  </a:cubicBezTo>
                  <a:cubicBezTo>
                    <a:pt x="8117" y="1375"/>
                    <a:pt x="7921" y="1218"/>
                    <a:pt x="7921" y="974"/>
                  </a:cubicBezTo>
                  <a:cubicBezTo>
                    <a:pt x="7921" y="753"/>
                    <a:pt x="8102" y="572"/>
                    <a:pt x="8323" y="572"/>
                  </a:cubicBezTo>
                  <a:close/>
                  <a:moveTo>
                    <a:pt x="8323" y="3777"/>
                  </a:moveTo>
                  <a:lnTo>
                    <a:pt x="8323" y="3787"/>
                  </a:lnTo>
                  <a:cubicBezTo>
                    <a:pt x="8785" y="3787"/>
                    <a:pt x="9016" y="4340"/>
                    <a:pt x="8685" y="4672"/>
                  </a:cubicBezTo>
                  <a:cubicBezTo>
                    <a:pt x="8581" y="4775"/>
                    <a:pt x="8455" y="4821"/>
                    <a:pt x="8330" y="4821"/>
                  </a:cubicBezTo>
                  <a:cubicBezTo>
                    <a:pt x="8065" y="4821"/>
                    <a:pt x="7811" y="4614"/>
                    <a:pt x="7811" y="4300"/>
                  </a:cubicBezTo>
                  <a:cubicBezTo>
                    <a:pt x="7800" y="4019"/>
                    <a:pt x="8032" y="3777"/>
                    <a:pt x="8323" y="3777"/>
                  </a:cubicBezTo>
                  <a:close/>
                  <a:moveTo>
                    <a:pt x="11860" y="5827"/>
                  </a:moveTo>
                  <a:cubicBezTo>
                    <a:pt x="12322" y="5827"/>
                    <a:pt x="12553" y="6380"/>
                    <a:pt x="12221" y="6701"/>
                  </a:cubicBezTo>
                  <a:cubicBezTo>
                    <a:pt x="12116" y="6809"/>
                    <a:pt x="11987" y="6857"/>
                    <a:pt x="11860" y="6857"/>
                  </a:cubicBezTo>
                  <a:cubicBezTo>
                    <a:pt x="11598" y="6857"/>
                    <a:pt x="11347" y="6651"/>
                    <a:pt x="11347" y="6339"/>
                  </a:cubicBezTo>
                  <a:cubicBezTo>
                    <a:pt x="11347" y="6058"/>
                    <a:pt x="11578" y="5827"/>
                    <a:pt x="11860" y="5827"/>
                  </a:cubicBezTo>
                  <a:close/>
                  <a:moveTo>
                    <a:pt x="4790" y="5821"/>
                  </a:moveTo>
                  <a:cubicBezTo>
                    <a:pt x="4918" y="5821"/>
                    <a:pt x="5050" y="5870"/>
                    <a:pt x="5158" y="5978"/>
                  </a:cubicBezTo>
                  <a:cubicBezTo>
                    <a:pt x="5480" y="6299"/>
                    <a:pt x="5249" y="6862"/>
                    <a:pt x="4786" y="6862"/>
                  </a:cubicBezTo>
                  <a:cubicBezTo>
                    <a:pt x="4505" y="6862"/>
                    <a:pt x="4274" y="6631"/>
                    <a:pt x="4274" y="6339"/>
                  </a:cubicBezTo>
                  <a:cubicBezTo>
                    <a:pt x="4274" y="6028"/>
                    <a:pt x="4525" y="5821"/>
                    <a:pt x="4790" y="5821"/>
                  </a:cubicBezTo>
                  <a:close/>
                  <a:moveTo>
                    <a:pt x="4786" y="9906"/>
                  </a:moveTo>
                  <a:cubicBezTo>
                    <a:pt x="5449" y="9936"/>
                    <a:pt x="5449" y="10901"/>
                    <a:pt x="4786" y="10941"/>
                  </a:cubicBezTo>
                  <a:cubicBezTo>
                    <a:pt x="4133" y="10901"/>
                    <a:pt x="4133" y="9936"/>
                    <a:pt x="4786" y="9906"/>
                  </a:cubicBezTo>
                  <a:close/>
                  <a:moveTo>
                    <a:pt x="11853" y="9900"/>
                  </a:moveTo>
                  <a:cubicBezTo>
                    <a:pt x="11982" y="9900"/>
                    <a:pt x="12113" y="9949"/>
                    <a:pt x="12221" y="10057"/>
                  </a:cubicBezTo>
                  <a:cubicBezTo>
                    <a:pt x="12543" y="10378"/>
                    <a:pt x="12312" y="10941"/>
                    <a:pt x="11849" y="10941"/>
                  </a:cubicBezTo>
                  <a:cubicBezTo>
                    <a:pt x="11568" y="10931"/>
                    <a:pt x="11337" y="10700"/>
                    <a:pt x="11337" y="10419"/>
                  </a:cubicBezTo>
                  <a:cubicBezTo>
                    <a:pt x="11337" y="10107"/>
                    <a:pt x="11588" y="9900"/>
                    <a:pt x="11853" y="9900"/>
                  </a:cubicBezTo>
                  <a:close/>
                  <a:moveTo>
                    <a:pt x="9087" y="5073"/>
                  </a:moveTo>
                  <a:lnTo>
                    <a:pt x="10795" y="6058"/>
                  </a:lnTo>
                  <a:cubicBezTo>
                    <a:pt x="10644" y="6641"/>
                    <a:pt x="10985" y="7234"/>
                    <a:pt x="11568" y="7394"/>
                  </a:cubicBezTo>
                  <a:lnTo>
                    <a:pt x="11568" y="9364"/>
                  </a:lnTo>
                  <a:cubicBezTo>
                    <a:pt x="11096" y="9494"/>
                    <a:pt x="10764" y="9926"/>
                    <a:pt x="10764" y="10419"/>
                  </a:cubicBezTo>
                  <a:cubicBezTo>
                    <a:pt x="10764" y="10509"/>
                    <a:pt x="10774" y="10599"/>
                    <a:pt x="10805" y="10700"/>
                  </a:cubicBezTo>
                  <a:lnTo>
                    <a:pt x="9097" y="11684"/>
                  </a:lnTo>
                  <a:cubicBezTo>
                    <a:pt x="8886" y="11473"/>
                    <a:pt x="8609" y="11368"/>
                    <a:pt x="8332" y="11368"/>
                  </a:cubicBezTo>
                  <a:cubicBezTo>
                    <a:pt x="8054" y="11368"/>
                    <a:pt x="7775" y="11473"/>
                    <a:pt x="7559" y="11684"/>
                  </a:cubicBezTo>
                  <a:lnTo>
                    <a:pt x="5851" y="10690"/>
                  </a:lnTo>
                  <a:cubicBezTo>
                    <a:pt x="6002" y="10117"/>
                    <a:pt x="5660" y="9514"/>
                    <a:pt x="5078" y="9364"/>
                  </a:cubicBezTo>
                  <a:lnTo>
                    <a:pt x="5078" y="7394"/>
                  </a:lnTo>
                  <a:cubicBezTo>
                    <a:pt x="5660" y="7234"/>
                    <a:pt x="6002" y="6641"/>
                    <a:pt x="5841" y="6058"/>
                  </a:cubicBezTo>
                  <a:lnTo>
                    <a:pt x="7549" y="5073"/>
                  </a:lnTo>
                  <a:cubicBezTo>
                    <a:pt x="7765" y="5284"/>
                    <a:pt x="8044" y="5390"/>
                    <a:pt x="8322" y="5390"/>
                  </a:cubicBezTo>
                  <a:cubicBezTo>
                    <a:pt x="8599" y="5390"/>
                    <a:pt x="8876" y="5284"/>
                    <a:pt x="9087" y="5073"/>
                  </a:cubicBezTo>
                  <a:close/>
                  <a:moveTo>
                    <a:pt x="2794" y="12010"/>
                  </a:moveTo>
                  <a:cubicBezTo>
                    <a:pt x="3000" y="12010"/>
                    <a:pt x="3199" y="12169"/>
                    <a:pt x="3199" y="12408"/>
                  </a:cubicBezTo>
                  <a:cubicBezTo>
                    <a:pt x="3199" y="12629"/>
                    <a:pt x="3018" y="12810"/>
                    <a:pt x="2797" y="12810"/>
                  </a:cubicBezTo>
                  <a:cubicBezTo>
                    <a:pt x="2445" y="12810"/>
                    <a:pt x="2265" y="12378"/>
                    <a:pt x="2516" y="12127"/>
                  </a:cubicBezTo>
                  <a:cubicBezTo>
                    <a:pt x="2597" y="12046"/>
                    <a:pt x="2696" y="12010"/>
                    <a:pt x="2794" y="12010"/>
                  </a:cubicBezTo>
                  <a:close/>
                  <a:moveTo>
                    <a:pt x="13846" y="12010"/>
                  </a:moveTo>
                  <a:cubicBezTo>
                    <a:pt x="14052" y="12010"/>
                    <a:pt x="14251" y="12169"/>
                    <a:pt x="14251" y="12408"/>
                  </a:cubicBezTo>
                  <a:cubicBezTo>
                    <a:pt x="14251" y="12629"/>
                    <a:pt x="14070" y="12810"/>
                    <a:pt x="13849" y="12810"/>
                  </a:cubicBezTo>
                  <a:cubicBezTo>
                    <a:pt x="13487" y="12810"/>
                    <a:pt x="13316" y="12378"/>
                    <a:pt x="13568" y="12127"/>
                  </a:cubicBezTo>
                  <a:cubicBezTo>
                    <a:pt x="13648" y="12046"/>
                    <a:pt x="13748" y="12010"/>
                    <a:pt x="13846" y="12010"/>
                  </a:cubicBezTo>
                  <a:close/>
                  <a:moveTo>
                    <a:pt x="8322" y="11940"/>
                  </a:moveTo>
                  <a:cubicBezTo>
                    <a:pt x="8584" y="11940"/>
                    <a:pt x="8835" y="12147"/>
                    <a:pt x="8835" y="12458"/>
                  </a:cubicBezTo>
                  <a:cubicBezTo>
                    <a:pt x="8835" y="12739"/>
                    <a:pt x="8604" y="12971"/>
                    <a:pt x="8323" y="12971"/>
                  </a:cubicBezTo>
                  <a:lnTo>
                    <a:pt x="8323" y="12981"/>
                  </a:lnTo>
                  <a:cubicBezTo>
                    <a:pt x="7861" y="12981"/>
                    <a:pt x="7630" y="12418"/>
                    <a:pt x="7961" y="12096"/>
                  </a:cubicBezTo>
                  <a:cubicBezTo>
                    <a:pt x="8066" y="11988"/>
                    <a:pt x="8195" y="11940"/>
                    <a:pt x="8322" y="11940"/>
                  </a:cubicBezTo>
                  <a:close/>
                  <a:moveTo>
                    <a:pt x="8315" y="0"/>
                  </a:moveTo>
                  <a:cubicBezTo>
                    <a:pt x="8071" y="0"/>
                    <a:pt x="7825" y="89"/>
                    <a:pt x="7630" y="281"/>
                  </a:cubicBezTo>
                  <a:cubicBezTo>
                    <a:pt x="7117" y="803"/>
                    <a:pt x="7338" y="1688"/>
                    <a:pt x="8032" y="1909"/>
                  </a:cubicBezTo>
                  <a:lnTo>
                    <a:pt x="8032" y="3245"/>
                  </a:lnTo>
                  <a:cubicBezTo>
                    <a:pt x="7459" y="3406"/>
                    <a:pt x="7117" y="3998"/>
                    <a:pt x="7268" y="4581"/>
                  </a:cubicBezTo>
                  <a:lnTo>
                    <a:pt x="5560" y="5566"/>
                  </a:lnTo>
                  <a:cubicBezTo>
                    <a:pt x="5342" y="5352"/>
                    <a:pt x="5065" y="5250"/>
                    <a:pt x="4790" y="5250"/>
                  </a:cubicBezTo>
                  <a:cubicBezTo>
                    <a:pt x="4418" y="5250"/>
                    <a:pt x="4050" y="5438"/>
                    <a:pt x="3842" y="5797"/>
                  </a:cubicBezTo>
                  <a:cubicBezTo>
                    <a:pt x="3480" y="6420"/>
                    <a:pt x="3812" y="7203"/>
                    <a:pt x="4505" y="7394"/>
                  </a:cubicBezTo>
                  <a:lnTo>
                    <a:pt x="4505" y="9364"/>
                  </a:lnTo>
                  <a:cubicBezTo>
                    <a:pt x="3812" y="9554"/>
                    <a:pt x="3490" y="10338"/>
                    <a:pt x="3842" y="10961"/>
                  </a:cubicBezTo>
                  <a:lnTo>
                    <a:pt x="3259" y="11544"/>
                  </a:lnTo>
                  <a:cubicBezTo>
                    <a:pt x="3112" y="11468"/>
                    <a:pt x="2956" y="11432"/>
                    <a:pt x="2803" y="11432"/>
                  </a:cubicBezTo>
                  <a:cubicBezTo>
                    <a:pt x="2388" y="11432"/>
                    <a:pt x="1995" y="11691"/>
                    <a:pt x="1863" y="12117"/>
                  </a:cubicBezTo>
                  <a:lnTo>
                    <a:pt x="406" y="12117"/>
                  </a:lnTo>
                  <a:cubicBezTo>
                    <a:pt x="399" y="12116"/>
                    <a:pt x="393" y="12116"/>
                    <a:pt x="386" y="12116"/>
                  </a:cubicBezTo>
                  <a:cubicBezTo>
                    <a:pt x="0" y="12116"/>
                    <a:pt x="0" y="12700"/>
                    <a:pt x="386" y="12700"/>
                  </a:cubicBezTo>
                  <a:cubicBezTo>
                    <a:pt x="393" y="12700"/>
                    <a:pt x="399" y="12700"/>
                    <a:pt x="406" y="12699"/>
                  </a:cubicBezTo>
                  <a:lnTo>
                    <a:pt x="1863" y="12699"/>
                  </a:lnTo>
                  <a:cubicBezTo>
                    <a:pt x="1994" y="13115"/>
                    <a:pt x="2379" y="13378"/>
                    <a:pt x="2791" y="13378"/>
                  </a:cubicBezTo>
                  <a:cubicBezTo>
                    <a:pt x="2917" y="13378"/>
                    <a:pt x="3045" y="13354"/>
                    <a:pt x="3169" y="13302"/>
                  </a:cubicBezTo>
                  <a:cubicBezTo>
                    <a:pt x="3701" y="13081"/>
                    <a:pt x="3922" y="12458"/>
                    <a:pt x="3661" y="11956"/>
                  </a:cubicBezTo>
                  <a:lnTo>
                    <a:pt x="4254" y="11363"/>
                  </a:lnTo>
                  <a:cubicBezTo>
                    <a:pt x="4421" y="11459"/>
                    <a:pt x="4607" y="11505"/>
                    <a:pt x="4791" y="11505"/>
                  </a:cubicBezTo>
                  <a:cubicBezTo>
                    <a:pt x="5070" y="11505"/>
                    <a:pt x="5348" y="11398"/>
                    <a:pt x="5560" y="11192"/>
                  </a:cubicBezTo>
                  <a:lnTo>
                    <a:pt x="7268" y="12177"/>
                  </a:lnTo>
                  <a:cubicBezTo>
                    <a:pt x="7087" y="12870"/>
                    <a:pt x="7610" y="13543"/>
                    <a:pt x="8323" y="13543"/>
                  </a:cubicBezTo>
                  <a:cubicBezTo>
                    <a:pt x="9036" y="13543"/>
                    <a:pt x="9559" y="12870"/>
                    <a:pt x="9378" y="12177"/>
                  </a:cubicBezTo>
                  <a:lnTo>
                    <a:pt x="11086" y="11192"/>
                  </a:lnTo>
                  <a:cubicBezTo>
                    <a:pt x="11298" y="11398"/>
                    <a:pt x="11575" y="11505"/>
                    <a:pt x="11855" y="11505"/>
                  </a:cubicBezTo>
                  <a:cubicBezTo>
                    <a:pt x="12039" y="11505"/>
                    <a:pt x="12224" y="11459"/>
                    <a:pt x="12392" y="11363"/>
                  </a:cubicBezTo>
                  <a:lnTo>
                    <a:pt x="12985" y="11956"/>
                  </a:lnTo>
                  <a:cubicBezTo>
                    <a:pt x="12614" y="12656"/>
                    <a:pt x="13173" y="13389"/>
                    <a:pt x="13844" y="13389"/>
                  </a:cubicBezTo>
                  <a:cubicBezTo>
                    <a:pt x="14010" y="13389"/>
                    <a:pt x="14183" y="13344"/>
                    <a:pt x="14351" y="13242"/>
                  </a:cubicBezTo>
                  <a:cubicBezTo>
                    <a:pt x="15195" y="12729"/>
                    <a:pt x="14833" y="11433"/>
                    <a:pt x="13849" y="11433"/>
                  </a:cubicBezTo>
                  <a:cubicBezTo>
                    <a:pt x="13688" y="11433"/>
                    <a:pt x="13527" y="11473"/>
                    <a:pt x="13387" y="11544"/>
                  </a:cubicBezTo>
                  <a:lnTo>
                    <a:pt x="12804" y="10961"/>
                  </a:lnTo>
                  <a:cubicBezTo>
                    <a:pt x="13156" y="10338"/>
                    <a:pt x="12834" y="9554"/>
                    <a:pt x="12141" y="9364"/>
                  </a:cubicBezTo>
                  <a:lnTo>
                    <a:pt x="12141" y="7394"/>
                  </a:lnTo>
                  <a:cubicBezTo>
                    <a:pt x="12834" y="7203"/>
                    <a:pt x="13166" y="6410"/>
                    <a:pt x="12804" y="5797"/>
                  </a:cubicBezTo>
                  <a:cubicBezTo>
                    <a:pt x="12596" y="5438"/>
                    <a:pt x="12228" y="5250"/>
                    <a:pt x="11856" y="5250"/>
                  </a:cubicBezTo>
                  <a:cubicBezTo>
                    <a:pt x="11581" y="5250"/>
                    <a:pt x="11303" y="5352"/>
                    <a:pt x="11086" y="5566"/>
                  </a:cubicBezTo>
                  <a:lnTo>
                    <a:pt x="9378" y="4581"/>
                  </a:lnTo>
                  <a:cubicBezTo>
                    <a:pt x="9529" y="3998"/>
                    <a:pt x="9187" y="3406"/>
                    <a:pt x="8614" y="3245"/>
                  </a:cubicBezTo>
                  <a:lnTo>
                    <a:pt x="8614" y="1909"/>
                  </a:lnTo>
                  <a:cubicBezTo>
                    <a:pt x="8916" y="1808"/>
                    <a:pt x="9157" y="1567"/>
                    <a:pt x="9257" y="1266"/>
                  </a:cubicBezTo>
                  <a:lnTo>
                    <a:pt x="9830" y="1266"/>
                  </a:lnTo>
                  <a:cubicBezTo>
                    <a:pt x="10182" y="1235"/>
                    <a:pt x="10182" y="713"/>
                    <a:pt x="9830" y="683"/>
                  </a:cubicBezTo>
                  <a:lnTo>
                    <a:pt x="9257" y="683"/>
                  </a:lnTo>
                  <a:cubicBezTo>
                    <a:pt x="9119" y="249"/>
                    <a:pt x="8721" y="0"/>
                    <a:pt x="831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1"/>
            <p:cNvSpPr/>
            <p:nvPr/>
          </p:nvSpPr>
          <p:spPr>
            <a:xfrm>
              <a:off x="7501883" y="2888071"/>
              <a:ext cx="20471" cy="14600"/>
            </a:xfrm>
            <a:custGeom>
              <a:avLst/>
              <a:gdLst/>
              <a:ahLst/>
              <a:cxnLst/>
              <a:rect l="l" t="t" r="r" b="b"/>
              <a:pathLst>
                <a:path w="795" h="567" extrusionOk="0">
                  <a:moveTo>
                    <a:pt x="387" y="0"/>
                  </a:moveTo>
                  <a:cubicBezTo>
                    <a:pt x="154" y="0"/>
                    <a:pt x="1" y="295"/>
                    <a:pt x="192" y="486"/>
                  </a:cubicBezTo>
                  <a:cubicBezTo>
                    <a:pt x="252" y="536"/>
                    <a:pt x="322" y="567"/>
                    <a:pt x="392" y="567"/>
                  </a:cubicBezTo>
                  <a:cubicBezTo>
                    <a:pt x="714" y="567"/>
                    <a:pt x="794" y="135"/>
                    <a:pt x="503" y="24"/>
                  </a:cubicBezTo>
                  <a:cubicBezTo>
                    <a:pt x="463" y="8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" name="Google Shape;1497;p41"/>
          <p:cNvGrpSpPr/>
          <p:nvPr/>
        </p:nvGrpSpPr>
        <p:grpSpPr>
          <a:xfrm>
            <a:off x="6602333" y="2510872"/>
            <a:ext cx="383289" cy="378087"/>
            <a:chOff x="6602333" y="2855472"/>
            <a:chExt cx="383289" cy="378087"/>
          </a:xfrm>
        </p:grpSpPr>
        <p:sp>
          <p:nvSpPr>
            <p:cNvPr id="1498" name="Google Shape;1498;p41"/>
            <p:cNvSpPr/>
            <p:nvPr/>
          </p:nvSpPr>
          <p:spPr>
            <a:xfrm>
              <a:off x="6685119" y="2855832"/>
              <a:ext cx="300502" cy="377727"/>
            </a:xfrm>
            <a:custGeom>
              <a:avLst/>
              <a:gdLst/>
              <a:ahLst/>
              <a:cxnLst/>
              <a:rect l="l" t="t" r="r" b="b"/>
              <a:pathLst>
                <a:path w="11670" h="14669" extrusionOk="0">
                  <a:moveTo>
                    <a:pt x="7828" y="3707"/>
                  </a:moveTo>
                  <a:lnTo>
                    <a:pt x="7828" y="4481"/>
                  </a:lnTo>
                  <a:lnTo>
                    <a:pt x="7054" y="3707"/>
                  </a:lnTo>
                  <a:close/>
                  <a:moveTo>
                    <a:pt x="6260" y="3728"/>
                  </a:moveTo>
                  <a:lnTo>
                    <a:pt x="7787" y="5255"/>
                  </a:lnTo>
                  <a:cubicBezTo>
                    <a:pt x="7737" y="5446"/>
                    <a:pt x="7657" y="5616"/>
                    <a:pt x="7546" y="5777"/>
                  </a:cubicBezTo>
                  <a:lnTo>
                    <a:pt x="5708" y="3949"/>
                  </a:lnTo>
                  <a:cubicBezTo>
                    <a:pt x="5878" y="3838"/>
                    <a:pt x="6059" y="3758"/>
                    <a:pt x="6260" y="3728"/>
                  </a:cubicBezTo>
                  <a:close/>
                  <a:moveTo>
                    <a:pt x="5306" y="4350"/>
                  </a:moveTo>
                  <a:lnTo>
                    <a:pt x="7144" y="6189"/>
                  </a:lnTo>
                  <a:cubicBezTo>
                    <a:pt x="6984" y="6300"/>
                    <a:pt x="6803" y="6380"/>
                    <a:pt x="6622" y="6430"/>
                  </a:cubicBezTo>
                  <a:lnTo>
                    <a:pt x="5085" y="4893"/>
                  </a:lnTo>
                  <a:cubicBezTo>
                    <a:pt x="5115" y="4702"/>
                    <a:pt x="5195" y="4511"/>
                    <a:pt x="5306" y="4350"/>
                  </a:cubicBezTo>
                  <a:close/>
                  <a:moveTo>
                    <a:pt x="5065" y="5687"/>
                  </a:moveTo>
                  <a:lnTo>
                    <a:pt x="5858" y="6480"/>
                  </a:lnTo>
                  <a:lnTo>
                    <a:pt x="5065" y="6480"/>
                  </a:lnTo>
                  <a:lnTo>
                    <a:pt x="5065" y="5687"/>
                  </a:lnTo>
                  <a:close/>
                  <a:moveTo>
                    <a:pt x="3337" y="8209"/>
                  </a:moveTo>
                  <a:lnTo>
                    <a:pt x="3337" y="8962"/>
                  </a:lnTo>
                  <a:lnTo>
                    <a:pt x="2583" y="8209"/>
                  </a:lnTo>
                  <a:close/>
                  <a:moveTo>
                    <a:pt x="1819" y="8239"/>
                  </a:moveTo>
                  <a:lnTo>
                    <a:pt x="1809" y="8249"/>
                  </a:lnTo>
                  <a:lnTo>
                    <a:pt x="3296" y="9726"/>
                  </a:lnTo>
                  <a:cubicBezTo>
                    <a:pt x="3246" y="9917"/>
                    <a:pt x="3166" y="10097"/>
                    <a:pt x="3065" y="10258"/>
                  </a:cubicBezTo>
                  <a:lnTo>
                    <a:pt x="1287" y="8470"/>
                  </a:lnTo>
                  <a:cubicBezTo>
                    <a:pt x="1448" y="8369"/>
                    <a:pt x="1629" y="8289"/>
                    <a:pt x="1819" y="8239"/>
                  </a:cubicBezTo>
                  <a:close/>
                  <a:moveTo>
                    <a:pt x="875" y="8882"/>
                  </a:moveTo>
                  <a:lnTo>
                    <a:pt x="2673" y="10660"/>
                  </a:lnTo>
                  <a:cubicBezTo>
                    <a:pt x="2513" y="10781"/>
                    <a:pt x="2332" y="10861"/>
                    <a:pt x="2151" y="10911"/>
                  </a:cubicBezTo>
                  <a:lnTo>
                    <a:pt x="2141" y="10911"/>
                  </a:lnTo>
                  <a:lnTo>
                    <a:pt x="624" y="9394"/>
                  </a:lnTo>
                  <a:cubicBezTo>
                    <a:pt x="674" y="9213"/>
                    <a:pt x="754" y="9032"/>
                    <a:pt x="875" y="8882"/>
                  </a:cubicBezTo>
                  <a:close/>
                  <a:moveTo>
                    <a:pt x="574" y="10158"/>
                  </a:moveTo>
                  <a:lnTo>
                    <a:pt x="1387" y="10972"/>
                  </a:lnTo>
                  <a:lnTo>
                    <a:pt x="574" y="10972"/>
                  </a:lnTo>
                  <a:lnTo>
                    <a:pt x="574" y="10158"/>
                  </a:lnTo>
                  <a:close/>
                  <a:moveTo>
                    <a:pt x="7828" y="2562"/>
                  </a:moveTo>
                  <a:lnTo>
                    <a:pt x="7828" y="3135"/>
                  </a:lnTo>
                  <a:lnTo>
                    <a:pt x="6491" y="3135"/>
                  </a:lnTo>
                  <a:cubicBezTo>
                    <a:pt x="5969" y="3135"/>
                    <a:pt x="5456" y="3336"/>
                    <a:pt x="5085" y="3707"/>
                  </a:cubicBezTo>
                  <a:lnTo>
                    <a:pt x="5075" y="3707"/>
                  </a:lnTo>
                  <a:cubicBezTo>
                    <a:pt x="4703" y="4089"/>
                    <a:pt x="4482" y="4602"/>
                    <a:pt x="4492" y="5134"/>
                  </a:cubicBezTo>
                  <a:lnTo>
                    <a:pt x="4492" y="9354"/>
                  </a:lnTo>
                  <a:cubicBezTo>
                    <a:pt x="4492" y="10881"/>
                    <a:pt x="3246" y="12117"/>
                    <a:pt x="1729" y="12117"/>
                  </a:cubicBezTo>
                  <a:lnTo>
                    <a:pt x="574" y="12117"/>
                  </a:lnTo>
                  <a:lnTo>
                    <a:pt x="574" y="11544"/>
                  </a:lnTo>
                  <a:lnTo>
                    <a:pt x="1729" y="11544"/>
                  </a:lnTo>
                  <a:cubicBezTo>
                    <a:pt x="2935" y="11544"/>
                    <a:pt x="3909" y="10570"/>
                    <a:pt x="3909" y="9364"/>
                  </a:cubicBezTo>
                  <a:lnTo>
                    <a:pt x="3909" y="5144"/>
                  </a:lnTo>
                  <a:cubicBezTo>
                    <a:pt x="3909" y="3717"/>
                    <a:pt x="5065" y="2562"/>
                    <a:pt x="6491" y="2562"/>
                  </a:cubicBezTo>
                  <a:close/>
                  <a:moveTo>
                    <a:pt x="8118" y="0"/>
                  </a:moveTo>
                  <a:cubicBezTo>
                    <a:pt x="7981" y="0"/>
                    <a:pt x="7843" y="90"/>
                    <a:pt x="7828" y="271"/>
                  </a:cubicBezTo>
                  <a:lnTo>
                    <a:pt x="7828" y="1989"/>
                  </a:lnTo>
                  <a:lnTo>
                    <a:pt x="6501" y="1989"/>
                  </a:lnTo>
                  <a:cubicBezTo>
                    <a:pt x="4753" y="1989"/>
                    <a:pt x="3347" y="3396"/>
                    <a:pt x="3337" y="5144"/>
                  </a:cubicBezTo>
                  <a:lnTo>
                    <a:pt x="3337" y="6470"/>
                  </a:lnTo>
                  <a:lnTo>
                    <a:pt x="2191" y="6470"/>
                  </a:lnTo>
                  <a:cubicBezTo>
                    <a:pt x="1729" y="6470"/>
                    <a:pt x="1287" y="6571"/>
                    <a:pt x="865" y="6752"/>
                  </a:cubicBezTo>
                  <a:cubicBezTo>
                    <a:pt x="534" y="6865"/>
                    <a:pt x="678" y="7309"/>
                    <a:pt x="958" y="7309"/>
                  </a:cubicBezTo>
                  <a:cubicBezTo>
                    <a:pt x="1001" y="7309"/>
                    <a:pt x="1047" y="7298"/>
                    <a:pt x="1096" y="7274"/>
                  </a:cubicBezTo>
                  <a:cubicBezTo>
                    <a:pt x="1438" y="7123"/>
                    <a:pt x="1809" y="7053"/>
                    <a:pt x="2191" y="7053"/>
                  </a:cubicBezTo>
                  <a:lnTo>
                    <a:pt x="3337" y="7053"/>
                  </a:lnTo>
                  <a:lnTo>
                    <a:pt x="3337" y="7626"/>
                  </a:lnTo>
                  <a:lnTo>
                    <a:pt x="2191" y="7626"/>
                  </a:lnTo>
                  <a:cubicBezTo>
                    <a:pt x="975" y="7626"/>
                    <a:pt x="1" y="8600"/>
                    <a:pt x="1" y="9816"/>
                  </a:cubicBezTo>
                  <a:lnTo>
                    <a:pt x="1" y="14398"/>
                  </a:lnTo>
                  <a:cubicBezTo>
                    <a:pt x="11" y="14578"/>
                    <a:pt x="149" y="14669"/>
                    <a:pt x="287" y="14669"/>
                  </a:cubicBezTo>
                  <a:cubicBezTo>
                    <a:pt x="425" y="14669"/>
                    <a:pt x="564" y="14578"/>
                    <a:pt x="574" y="14398"/>
                  </a:cubicBezTo>
                  <a:lnTo>
                    <a:pt x="574" y="12690"/>
                  </a:lnTo>
                  <a:lnTo>
                    <a:pt x="1729" y="12690"/>
                  </a:lnTo>
                  <a:cubicBezTo>
                    <a:pt x="3568" y="12690"/>
                    <a:pt x="5065" y="11193"/>
                    <a:pt x="5065" y="9354"/>
                  </a:cubicBezTo>
                  <a:lnTo>
                    <a:pt x="5065" y="8198"/>
                  </a:lnTo>
                  <a:lnTo>
                    <a:pt x="6220" y="8198"/>
                  </a:lnTo>
                  <a:cubicBezTo>
                    <a:pt x="8059" y="8198"/>
                    <a:pt x="9546" y="6701"/>
                    <a:pt x="9556" y="4863"/>
                  </a:cubicBezTo>
                  <a:lnTo>
                    <a:pt x="9556" y="3707"/>
                  </a:lnTo>
                  <a:lnTo>
                    <a:pt x="11264" y="3707"/>
                  </a:lnTo>
                  <a:cubicBezTo>
                    <a:pt x="11273" y="3708"/>
                    <a:pt x="11283" y="3708"/>
                    <a:pt x="11292" y="3708"/>
                  </a:cubicBezTo>
                  <a:cubicBezTo>
                    <a:pt x="11666" y="3708"/>
                    <a:pt x="11666" y="3134"/>
                    <a:pt x="11292" y="3134"/>
                  </a:cubicBezTo>
                  <a:cubicBezTo>
                    <a:pt x="11283" y="3134"/>
                    <a:pt x="11273" y="3134"/>
                    <a:pt x="11264" y="3135"/>
                  </a:cubicBezTo>
                  <a:lnTo>
                    <a:pt x="9556" y="3135"/>
                  </a:lnTo>
                  <a:lnTo>
                    <a:pt x="9556" y="2562"/>
                  </a:lnTo>
                  <a:lnTo>
                    <a:pt x="11264" y="2562"/>
                  </a:lnTo>
                  <a:cubicBezTo>
                    <a:pt x="11270" y="2562"/>
                    <a:pt x="11277" y="2563"/>
                    <a:pt x="11283" y="2563"/>
                  </a:cubicBezTo>
                  <a:cubicBezTo>
                    <a:pt x="11666" y="2563"/>
                    <a:pt x="11669" y="1988"/>
                    <a:pt x="11292" y="1988"/>
                  </a:cubicBezTo>
                  <a:cubicBezTo>
                    <a:pt x="11283" y="1988"/>
                    <a:pt x="11273" y="1989"/>
                    <a:pt x="11264" y="1989"/>
                  </a:cubicBezTo>
                  <a:lnTo>
                    <a:pt x="9556" y="1989"/>
                  </a:lnTo>
                  <a:lnTo>
                    <a:pt x="9556" y="1628"/>
                  </a:lnTo>
                  <a:cubicBezTo>
                    <a:pt x="9541" y="1447"/>
                    <a:pt x="9402" y="1356"/>
                    <a:pt x="9266" y="1356"/>
                  </a:cubicBezTo>
                  <a:cubicBezTo>
                    <a:pt x="9129" y="1356"/>
                    <a:pt x="8993" y="1447"/>
                    <a:pt x="8983" y="1628"/>
                  </a:cubicBezTo>
                  <a:lnTo>
                    <a:pt x="8983" y="4863"/>
                  </a:lnTo>
                  <a:cubicBezTo>
                    <a:pt x="8983" y="6390"/>
                    <a:pt x="7747" y="7626"/>
                    <a:pt x="6220" y="7626"/>
                  </a:cubicBezTo>
                  <a:lnTo>
                    <a:pt x="5065" y="7626"/>
                  </a:lnTo>
                  <a:lnTo>
                    <a:pt x="5065" y="7053"/>
                  </a:lnTo>
                  <a:lnTo>
                    <a:pt x="6220" y="7053"/>
                  </a:lnTo>
                  <a:cubicBezTo>
                    <a:pt x="7426" y="7053"/>
                    <a:pt x="8400" y="6069"/>
                    <a:pt x="8400" y="4863"/>
                  </a:cubicBezTo>
                  <a:lnTo>
                    <a:pt x="8400" y="271"/>
                  </a:lnTo>
                  <a:cubicBezTo>
                    <a:pt x="8390" y="90"/>
                    <a:pt x="8255" y="0"/>
                    <a:pt x="811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1"/>
            <p:cNvSpPr/>
            <p:nvPr/>
          </p:nvSpPr>
          <p:spPr>
            <a:xfrm>
              <a:off x="6675308" y="3046228"/>
              <a:ext cx="19930" cy="14781"/>
            </a:xfrm>
            <a:custGeom>
              <a:avLst/>
              <a:gdLst/>
              <a:ahLst/>
              <a:cxnLst/>
              <a:rect l="l" t="t" r="r" b="b"/>
              <a:pathLst>
                <a:path w="774" h="574" extrusionOk="0">
                  <a:moveTo>
                    <a:pt x="382" y="1"/>
                  </a:moveTo>
                  <a:cubicBezTo>
                    <a:pt x="121" y="11"/>
                    <a:pt x="0" y="322"/>
                    <a:pt x="181" y="493"/>
                  </a:cubicBezTo>
                  <a:cubicBezTo>
                    <a:pt x="241" y="553"/>
                    <a:pt x="312" y="573"/>
                    <a:pt x="382" y="573"/>
                  </a:cubicBezTo>
                  <a:cubicBezTo>
                    <a:pt x="462" y="573"/>
                    <a:pt x="543" y="543"/>
                    <a:pt x="593" y="493"/>
                  </a:cubicBezTo>
                  <a:cubicBezTo>
                    <a:pt x="774" y="302"/>
                    <a:pt x="633" y="1"/>
                    <a:pt x="38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6602333" y="3067626"/>
              <a:ext cx="76606" cy="165933"/>
            </a:xfrm>
            <a:custGeom>
              <a:avLst/>
              <a:gdLst/>
              <a:ahLst/>
              <a:cxnLst/>
              <a:rect l="l" t="t" r="r" b="b"/>
              <a:pathLst>
                <a:path w="2975" h="6444" extrusionOk="0">
                  <a:moveTo>
                    <a:pt x="2651" y="0"/>
                  </a:moveTo>
                  <a:cubicBezTo>
                    <a:pt x="2545" y="0"/>
                    <a:pt x="2444" y="61"/>
                    <a:pt x="2392" y="164"/>
                  </a:cubicBezTo>
                  <a:cubicBezTo>
                    <a:pt x="2181" y="606"/>
                    <a:pt x="2071" y="1089"/>
                    <a:pt x="2071" y="1581"/>
                  </a:cubicBezTo>
                  <a:lnTo>
                    <a:pt x="2071" y="2736"/>
                  </a:lnTo>
                  <a:lnTo>
                    <a:pt x="363" y="2736"/>
                  </a:lnTo>
                  <a:cubicBezTo>
                    <a:pt x="1" y="2767"/>
                    <a:pt x="1" y="3289"/>
                    <a:pt x="363" y="3309"/>
                  </a:cubicBezTo>
                  <a:lnTo>
                    <a:pt x="2071" y="3309"/>
                  </a:lnTo>
                  <a:lnTo>
                    <a:pt x="2071" y="3892"/>
                  </a:lnTo>
                  <a:lnTo>
                    <a:pt x="363" y="3892"/>
                  </a:lnTo>
                  <a:cubicBezTo>
                    <a:pt x="1" y="3912"/>
                    <a:pt x="1" y="4434"/>
                    <a:pt x="363" y="4465"/>
                  </a:cubicBezTo>
                  <a:lnTo>
                    <a:pt x="2071" y="4465"/>
                  </a:lnTo>
                  <a:lnTo>
                    <a:pt x="2071" y="6173"/>
                  </a:lnTo>
                  <a:cubicBezTo>
                    <a:pt x="2081" y="6353"/>
                    <a:pt x="2219" y="6444"/>
                    <a:pt x="2357" y="6444"/>
                  </a:cubicBezTo>
                  <a:cubicBezTo>
                    <a:pt x="2495" y="6444"/>
                    <a:pt x="2633" y="6353"/>
                    <a:pt x="2643" y="6173"/>
                  </a:cubicBezTo>
                  <a:lnTo>
                    <a:pt x="2643" y="1591"/>
                  </a:lnTo>
                  <a:cubicBezTo>
                    <a:pt x="2643" y="1179"/>
                    <a:pt x="2734" y="777"/>
                    <a:pt x="2904" y="406"/>
                  </a:cubicBezTo>
                  <a:cubicBezTo>
                    <a:pt x="2975" y="265"/>
                    <a:pt x="2914" y="94"/>
                    <a:pt x="2764" y="24"/>
                  </a:cubicBezTo>
                  <a:cubicBezTo>
                    <a:pt x="2727" y="8"/>
                    <a:pt x="2689" y="0"/>
                    <a:pt x="265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1"/>
            <p:cNvSpPr/>
            <p:nvPr/>
          </p:nvSpPr>
          <p:spPr>
            <a:xfrm>
              <a:off x="6913573" y="285547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7" y="0"/>
                  </a:moveTo>
                  <a:cubicBezTo>
                    <a:pt x="154" y="0"/>
                    <a:pt x="1" y="296"/>
                    <a:pt x="191" y="486"/>
                  </a:cubicBezTo>
                  <a:cubicBezTo>
                    <a:pt x="242" y="547"/>
                    <a:pt x="322" y="577"/>
                    <a:pt x="392" y="577"/>
                  </a:cubicBezTo>
                  <a:cubicBezTo>
                    <a:pt x="714" y="577"/>
                    <a:pt x="794" y="145"/>
                    <a:pt x="503" y="24"/>
                  </a:cubicBezTo>
                  <a:cubicBezTo>
                    <a:pt x="463" y="8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41"/>
          <p:cNvGrpSpPr/>
          <p:nvPr/>
        </p:nvGrpSpPr>
        <p:grpSpPr>
          <a:xfrm>
            <a:off x="6603105" y="1364070"/>
            <a:ext cx="382671" cy="378679"/>
            <a:chOff x="6603105" y="1708670"/>
            <a:chExt cx="382671" cy="378679"/>
          </a:xfrm>
        </p:grpSpPr>
        <p:sp>
          <p:nvSpPr>
            <p:cNvPr id="1503" name="Google Shape;1503;p41"/>
            <p:cNvSpPr/>
            <p:nvPr/>
          </p:nvSpPr>
          <p:spPr>
            <a:xfrm>
              <a:off x="6664725" y="1837162"/>
              <a:ext cx="20677" cy="14883"/>
            </a:xfrm>
            <a:custGeom>
              <a:avLst/>
              <a:gdLst/>
              <a:ahLst/>
              <a:cxnLst/>
              <a:rect l="l" t="t" r="r" b="b"/>
              <a:pathLst>
                <a:path w="803" h="578" extrusionOk="0">
                  <a:moveTo>
                    <a:pt x="395" y="1"/>
                  </a:moveTo>
                  <a:cubicBezTo>
                    <a:pt x="160" y="1"/>
                    <a:pt x="1" y="297"/>
                    <a:pt x="200" y="497"/>
                  </a:cubicBezTo>
                  <a:cubicBezTo>
                    <a:pt x="250" y="547"/>
                    <a:pt x="321" y="577"/>
                    <a:pt x="401" y="577"/>
                  </a:cubicBezTo>
                  <a:cubicBezTo>
                    <a:pt x="713" y="577"/>
                    <a:pt x="803" y="145"/>
                    <a:pt x="512" y="25"/>
                  </a:cubicBezTo>
                  <a:cubicBezTo>
                    <a:pt x="472" y="8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1"/>
            <p:cNvSpPr/>
            <p:nvPr/>
          </p:nvSpPr>
          <p:spPr>
            <a:xfrm>
              <a:off x="6603105" y="1708670"/>
              <a:ext cx="382671" cy="378679"/>
            </a:xfrm>
            <a:custGeom>
              <a:avLst/>
              <a:gdLst/>
              <a:ahLst/>
              <a:cxnLst/>
              <a:rect l="l" t="t" r="r" b="b"/>
              <a:pathLst>
                <a:path w="14861" h="14706" extrusionOk="0">
                  <a:moveTo>
                    <a:pt x="8270" y="644"/>
                  </a:moveTo>
                  <a:lnTo>
                    <a:pt x="6933" y="2965"/>
                  </a:lnTo>
                  <a:lnTo>
                    <a:pt x="6441" y="1126"/>
                  </a:lnTo>
                  <a:cubicBezTo>
                    <a:pt x="7034" y="905"/>
                    <a:pt x="7647" y="745"/>
                    <a:pt x="8270" y="644"/>
                  </a:cubicBezTo>
                  <a:close/>
                  <a:moveTo>
                    <a:pt x="8762" y="936"/>
                  </a:moveTo>
                  <a:cubicBezTo>
                    <a:pt x="8993" y="1518"/>
                    <a:pt x="9154" y="2131"/>
                    <a:pt x="9254" y="2754"/>
                  </a:cubicBezTo>
                  <a:lnTo>
                    <a:pt x="7426" y="3246"/>
                  </a:lnTo>
                  <a:lnTo>
                    <a:pt x="8762" y="936"/>
                  </a:lnTo>
                  <a:close/>
                  <a:moveTo>
                    <a:pt x="9335" y="3337"/>
                  </a:moveTo>
                  <a:cubicBezTo>
                    <a:pt x="9365" y="3658"/>
                    <a:pt x="9375" y="3980"/>
                    <a:pt x="9375" y="4301"/>
                  </a:cubicBezTo>
                  <a:cubicBezTo>
                    <a:pt x="9164" y="4271"/>
                    <a:pt x="8963" y="4261"/>
                    <a:pt x="8752" y="4261"/>
                  </a:cubicBezTo>
                  <a:cubicBezTo>
                    <a:pt x="7948" y="4261"/>
                    <a:pt x="7165" y="4472"/>
                    <a:pt x="6481" y="4884"/>
                  </a:cubicBezTo>
                  <a:lnTo>
                    <a:pt x="7024" y="3960"/>
                  </a:lnTo>
                  <a:lnTo>
                    <a:pt x="9335" y="3337"/>
                  </a:lnTo>
                  <a:close/>
                  <a:moveTo>
                    <a:pt x="5909" y="1358"/>
                  </a:moveTo>
                  <a:lnTo>
                    <a:pt x="6522" y="3658"/>
                  </a:lnTo>
                  <a:lnTo>
                    <a:pt x="5356" y="5708"/>
                  </a:lnTo>
                  <a:lnTo>
                    <a:pt x="4422" y="2222"/>
                  </a:lnTo>
                  <a:cubicBezTo>
                    <a:pt x="4884" y="1880"/>
                    <a:pt x="5386" y="1589"/>
                    <a:pt x="5909" y="1358"/>
                  </a:cubicBezTo>
                  <a:close/>
                  <a:moveTo>
                    <a:pt x="3919" y="2593"/>
                  </a:moveTo>
                  <a:lnTo>
                    <a:pt x="4944" y="6411"/>
                  </a:lnTo>
                  <a:lnTo>
                    <a:pt x="3889" y="8240"/>
                  </a:lnTo>
                  <a:lnTo>
                    <a:pt x="3407" y="6451"/>
                  </a:lnTo>
                  <a:cubicBezTo>
                    <a:pt x="3362" y="6314"/>
                    <a:pt x="3251" y="6253"/>
                    <a:pt x="3139" y="6253"/>
                  </a:cubicBezTo>
                  <a:cubicBezTo>
                    <a:pt x="2973" y="6253"/>
                    <a:pt x="2806" y="6386"/>
                    <a:pt x="2854" y="6602"/>
                  </a:cubicBezTo>
                  <a:lnTo>
                    <a:pt x="3477" y="8943"/>
                  </a:lnTo>
                  <a:lnTo>
                    <a:pt x="2452" y="10721"/>
                  </a:lnTo>
                  <a:lnTo>
                    <a:pt x="1287" y="6371"/>
                  </a:lnTo>
                  <a:cubicBezTo>
                    <a:pt x="1277" y="6341"/>
                    <a:pt x="1257" y="6311"/>
                    <a:pt x="1247" y="6281"/>
                  </a:cubicBezTo>
                  <a:cubicBezTo>
                    <a:pt x="1408" y="5859"/>
                    <a:pt x="1608" y="5447"/>
                    <a:pt x="1840" y="5055"/>
                  </a:cubicBezTo>
                  <a:cubicBezTo>
                    <a:pt x="2372" y="4110"/>
                    <a:pt x="3085" y="3277"/>
                    <a:pt x="3919" y="2593"/>
                  </a:cubicBezTo>
                  <a:close/>
                  <a:moveTo>
                    <a:pt x="4301" y="8662"/>
                  </a:moveTo>
                  <a:lnTo>
                    <a:pt x="4301" y="8712"/>
                  </a:lnTo>
                  <a:cubicBezTo>
                    <a:pt x="4301" y="9345"/>
                    <a:pt x="4442" y="9968"/>
                    <a:pt x="4703" y="10541"/>
                  </a:cubicBezTo>
                  <a:lnTo>
                    <a:pt x="2945" y="11013"/>
                  </a:lnTo>
                  <a:lnTo>
                    <a:pt x="4030" y="9124"/>
                  </a:lnTo>
                  <a:lnTo>
                    <a:pt x="4301" y="8662"/>
                  </a:lnTo>
                  <a:close/>
                  <a:moveTo>
                    <a:pt x="8756" y="4828"/>
                  </a:moveTo>
                  <a:cubicBezTo>
                    <a:pt x="9763" y="4828"/>
                    <a:pt x="10750" y="5221"/>
                    <a:pt x="11495" y="5959"/>
                  </a:cubicBezTo>
                  <a:cubicBezTo>
                    <a:pt x="12600" y="7064"/>
                    <a:pt x="12932" y="8732"/>
                    <a:pt x="12329" y="10179"/>
                  </a:cubicBezTo>
                  <a:cubicBezTo>
                    <a:pt x="11726" y="11626"/>
                    <a:pt x="10319" y="12570"/>
                    <a:pt x="8752" y="12570"/>
                  </a:cubicBezTo>
                  <a:cubicBezTo>
                    <a:pt x="6612" y="12570"/>
                    <a:pt x="4884" y="10842"/>
                    <a:pt x="4884" y="8702"/>
                  </a:cubicBezTo>
                  <a:cubicBezTo>
                    <a:pt x="4884" y="7135"/>
                    <a:pt x="5818" y="5718"/>
                    <a:pt x="7265" y="5125"/>
                  </a:cubicBezTo>
                  <a:cubicBezTo>
                    <a:pt x="7749" y="4925"/>
                    <a:pt x="8255" y="4828"/>
                    <a:pt x="8756" y="4828"/>
                  </a:cubicBezTo>
                  <a:close/>
                  <a:moveTo>
                    <a:pt x="925" y="7255"/>
                  </a:moveTo>
                  <a:lnTo>
                    <a:pt x="2041" y="11425"/>
                  </a:lnTo>
                  <a:lnTo>
                    <a:pt x="1237" y="12821"/>
                  </a:lnTo>
                  <a:cubicBezTo>
                    <a:pt x="543" y="11043"/>
                    <a:pt x="443" y="9094"/>
                    <a:pt x="925" y="7255"/>
                  </a:cubicBezTo>
                  <a:close/>
                  <a:moveTo>
                    <a:pt x="4984" y="11063"/>
                  </a:moveTo>
                  <a:cubicBezTo>
                    <a:pt x="5115" y="11274"/>
                    <a:pt x="5266" y="11475"/>
                    <a:pt x="5426" y="11656"/>
                  </a:cubicBezTo>
                  <a:cubicBezTo>
                    <a:pt x="4321" y="12409"/>
                    <a:pt x="3055" y="12912"/>
                    <a:pt x="1729" y="13113"/>
                  </a:cubicBezTo>
                  <a:lnTo>
                    <a:pt x="2543" y="11716"/>
                  </a:lnTo>
                  <a:lnTo>
                    <a:pt x="4984" y="11063"/>
                  </a:lnTo>
                  <a:close/>
                  <a:moveTo>
                    <a:pt x="12228" y="11465"/>
                  </a:moveTo>
                  <a:lnTo>
                    <a:pt x="14027" y="13283"/>
                  </a:lnTo>
                  <a:cubicBezTo>
                    <a:pt x="14218" y="13474"/>
                    <a:pt x="14218" y="13786"/>
                    <a:pt x="14027" y="13987"/>
                  </a:cubicBezTo>
                  <a:lnTo>
                    <a:pt x="14027" y="13977"/>
                  </a:lnTo>
                  <a:cubicBezTo>
                    <a:pt x="13931" y="14072"/>
                    <a:pt x="13806" y="14120"/>
                    <a:pt x="13679" y="14120"/>
                  </a:cubicBezTo>
                  <a:cubicBezTo>
                    <a:pt x="13552" y="14120"/>
                    <a:pt x="13424" y="14072"/>
                    <a:pt x="13323" y="13977"/>
                  </a:cubicBezTo>
                  <a:lnTo>
                    <a:pt x="11525" y="12168"/>
                  </a:lnTo>
                  <a:cubicBezTo>
                    <a:pt x="11786" y="11967"/>
                    <a:pt x="12017" y="11726"/>
                    <a:pt x="12228" y="11465"/>
                  </a:cubicBezTo>
                  <a:close/>
                  <a:moveTo>
                    <a:pt x="8808" y="0"/>
                  </a:moveTo>
                  <a:cubicBezTo>
                    <a:pt x="8799" y="0"/>
                    <a:pt x="8791" y="0"/>
                    <a:pt x="8782" y="1"/>
                  </a:cubicBezTo>
                  <a:cubicBezTo>
                    <a:pt x="3970" y="443"/>
                    <a:pt x="242" y="4382"/>
                    <a:pt x="61" y="9204"/>
                  </a:cubicBezTo>
                  <a:cubicBezTo>
                    <a:pt x="1" y="10711"/>
                    <a:pt x="302" y="12218"/>
                    <a:pt x="935" y="13595"/>
                  </a:cubicBezTo>
                  <a:cubicBezTo>
                    <a:pt x="986" y="13695"/>
                    <a:pt x="1086" y="13756"/>
                    <a:pt x="1197" y="13756"/>
                  </a:cubicBezTo>
                  <a:lnTo>
                    <a:pt x="1227" y="13756"/>
                  </a:lnTo>
                  <a:cubicBezTo>
                    <a:pt x="2884" y="13605"/>
                    <a:pt x="4482" y="13022"/>
                    <a:pt x="5848" y="12068"/>
                  </a:cubicBezTo>
                  <a:cubicBezTo>
                    <a:pt x="6679" y="12784"/>
                    <a:pt x="7720" y="13151"/>
                    <a:pt x="8766" y="13151"/>
                  </a:cubicBezTo>
                  <a:cubicBezTo>
                    <a:pt x="9554" y="13151"/>
                    <a:pt x="10345" y="12943"/>
                    <a:pt x="11053" y="12520"/>
                  </a:cubicBezTo>
                  <a:lnTo>
                    <a:pt x="12922" y="14389"/>
                  </a:lnTo>
                  <a:cubicBezTo>
                    <a:pt x="13133" y="14600"/>
                    <a:pt x="13409" y="14705"/>
                    <a:pt x="13684" y="14705"/>
                  </a:cubicBezTo>
                  <a:cubicBezTo>
                    <a:pt x="13959" y="14705"/>
                    <a:pt x="14233" y="14600"/>
                    <a:pt x="14439" y="14389"/>
                  </a:cubicBezTo>
                  <a:cubicBezTo>
                    <a:pt x="14861" y="13967"/>
                    <a:pt x="14861" y="13293"/>
                    <a:pt x="14439" y="12871"/>
                  </a:cubicBezTo>
                  <a:lnTo>
                    <a:pt x="12560" y="11003"/>
                  </a:lnTo>
                  <a:cubicBezTo>
                    <a:pt x="14077" y="8481"/>
                    <a:pt x="12781" y="5206"/>
                    <a:pt x="9948" y="4422"/>
                  </a:cubicBezTo>
                  <a:cubicBezTo>
                    <a:pt x="9978" y="2955"/>
                    <a:pt x="9676" y="1498"/>
                    <a:pt x="9063" y="162"/>
                  </a:cubicBezTo>
                  <a:cubicBezTo>
                    <a:pt x="9017" y="59"/>
                    <a:pt x="8918" y="0"/>
                    <a:pt x="880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1"/>
            <p:cNvSpPr/>
            <p:nvPr/>
          </p:nvSpPr>
          <p:spPr>
            <a:xfrm>
              <a:off x="6730671" y="1850784"/>
              <a:ext cx="187589" cy="164002"/>
            </a:xfrm>
            <a:custGeom>
              <a:avLst/>
              <a:gdLst/>
              <a:ahLst/>
              <a:cxnLst/>
              <a:rect l="l" t="t" r="r" b="b"/>
              <a:pathLst>
                <a:path w="7285" h="6369" extrusionOk="0">
                  <a:moveTo>
                    <a:pt x="3798" y="581"/>
                  </a:moveTo>
                  <a:cubicBezTo>
                    <a:pt x="4411" y="581"/>
                    <a:pt x="5004" y="792"/>
                    <a:pt x="5466" y="1184"/>
                  </a:cubicBezTo>
                  <a:cubicBezTo>
                    <a:pt x="5456" y="1254"/>
                    <a:pt x="5436" y="1324"/>
                    <a:pt x="5416" y="1385"/>
                  </a:cubicBezTo>
                  <a:lnTo>
                    <a:pt x="3738" y="1847"/>
                  </a:lnTo>
                  <a:lnTo>
                    <a:pt x="3738" y="581"/>
                  </a:lnTo>
                  <a:close/>
                  <a:moveTo>
                    <a:pt x="3165" y="651"/>
                  </a:moveTo>
                  <a:lnTo>
                    <a:pt x="3165" y="1997"/>
                  </a:lnTo>
                  <a:lnTo>
                    <a:pt x="1276" y="2510"/>
                  </a:lnTo>
                  <a:cubicBezTo>
                    <a:pt x="1527" y="1596"/>
                    <a:pt x="2241" y="892"/>
                    <a:pt x="3165" y="651"/>
                  </a:cubicBezTo>
                  <a:close/>
                  <a:moveTo>
                    <a:pt x="5215" y="2038"/>
                  </a:moveTo>
                  <a:lnTo>
                    <a:pt x="5215" y="2038"/>
                  </a:lnTo>
                  <a:cubicBezTo>
                    <a:pt x="5145" y="2216"/>
                    <a:pt x="5086" y="2395"/>
                    <a:pt x="5007" y="2563"/>
                  </a:cubicBezTo>
                  <a:lnTo>
                    <a:pt x="5007" y="2563"/>
                  </a:lnTo>
                  <a:lnTo>
                    <a:pt x="4632" y="2198"/>
                  </a:lnTo>
                  <a:lnTo>
                    <a:pt x="5215" y="2038"/>
                  </a:lnTo>
                  <a:close/>
                  <a:moveTo>
                    <a:pt x="1196" y="3263"/>
                  </a:moveTo>
                  <a:cubicBezTo>
                    <a:pt x="1527" y="3414"/>
                    <a:pt x="1839" y="3605"/>
                    <a:pt x="2130" y="3836"/>
                  </a:cubicBezTo>
                  <a:lnTo>
                    <a:pt x="1517" y="4449"/>
                  </a:lnTo>
                  <a:cubicBezTo>
                    <a:pt x="1316" y="4087"/>
                    <a:pt x="1206" y="3675"/>
                    <a:pt x="1186" y="3263"/>
                  </a:cubicBezTo>
                  <a:close/>
                  <a:moveTo>
                    <a:pt x="3989" y="2369"/>
                  </a:moveTo>
                  <a:lnTo>
                    <a:pt x="4752" y="3133"/>
                  </a:lnTo>
                  <a:cubicBezTo>
                    <a:pt x="4642" y="3374"/>
                    <a:pt x="4511" y="3615"/>
                    <a:pt x="4381" y="3856"/>
                  </a:cubicBezTo>
                  <a:cubicBezTo>
                    <a:pt x="4180" y="4208"/>
                    <a:pt x="3949" y="4549"/>
                    <a:pt x="3708" y="4881"/>
                  </a:cubicBezTo>
                  <a:cubicBezTo>
                    <a:pt x="3537" y="4549"/>
                    <a:pt x="3336" y="4248"/>
                    <a:pt x="3095" y="3967"/>
                  </a:cubicBezTo>
                  <a:lnTo>
                    <a:pt x="3919" y="3746"/>
                  </a:lnTo>
                  <a:cubicBezTo>
                    <a:pt x="4238" y="3633"/>
                    <a:pt x="4135" y="3176"/>
                    <a:pt x="3832" y="3176"/>
                  </a:cubicBezTo>
                  <a:cubicBezTo>
                    <a:pt x="3812" y="3176"/>
                    <a:pt x="3790" y="3178"/>
                    <a:pt x="3768" y="3183"/>
                  </a:cubicBezTo>
                  <a:lnTo>
                    <a:pt x="2622" y="3494"/>
                  </a:lnTo>
                  <a:cubicBezTo>
                    <a:pt x="2381" y="3283"/>
                    <a:pt x="2130" y="3103"/>
                    <a:pt x="1849" y="2942"/>
                  </a:cubicBezTo>
                  <a:lnTo>
                    <a:pt x="3989" y="2369"/>
                  </a:lnTo>
                  <a:close/>
                  <a:moveTo>
                    <a:pt x="2552" y="4228"/>
                  </a:moveTo>
                  <a:cubicBezTo>
                    <a:pt x="2864" y="4569"/>
                    <a:pt x="3125" y="4951"/>
                    <a:pt x="3316" y="5383"/>
                  </a:cubicBezTo>
                  <a:cubicBezTo>
                    <a:pt x="3225" y="5484"/>
                    <a:pt x="3135" y="5584"/>
                    <a:pt x="3044" y="5685"/>
                  </a:cubicBezTo>
                  <a:cubicBezTo>
                    <a:pt x="2582" y="5544"/>
                    <a:pt x="2170" y="5283"/>
                    <a:pt x="1849" y="4921"/>
                  </a:cubicBezTo>
                  <a:lnTo>
                    <a:pt x="2552" y="4228"/>
                  </a:lnTo>
                  <a:close/>
                  <a:moveTo>
                    <a:pt x="5928" y="1676"/>
                  </a:moveTo>
                  <a:cubicBezTo>
                    <a:pt x="7151" y="3400"/>
                    <a:pt x="5913" y="5795"/>
                    <a:pt x="3801" y="5795"/>
                  </a:cubicBezTo>
                  <a:cubicBezTo>
                    <a:pt x="3797" y="5795"/>
                    <a:pt x="3792" y="5795"/>
                    <a:pt x="3788" y="5795"/>
                  </a:cubicBezTo>
                  <a:lnTo>
                    <a:pt x="3788" y="5795"/>
                  </a:lnTo>
                  <a:lnTo>
                    <a:pt x="3798" y="5805"/>
                  </a:lnTo>
                  <a:lnTo>
                    <a:pt x="3708" y="5805"/>
                  </a:lnTo>
                  <a:cubicBezTo>
                    <a:pt x="4732" y="4600"/>
                    <a:pt x="5486" y="3193"/>
                    <a:pt x="5928" y="1676"/>
                  </a:cubicBezTo>
                  <a:close/>
                  <a:moveTo>
                    <a:pt x="3797" y="1"/>
                  </a:moveTo>
                  <a:cubicBezTo>
                    <a:pt x="2674" y="1"/>
                    <a:pt x="1569" y="589"/>
                    <a:pt x="985" y="1686"/>
                  </a:cubicBezTo>
                  <a:cubicBezTo>
                    <a:pt x="0" y="3525"/>
                    <a:pt x="1025" y="5795"/>
                    <a:pt x="3065" y="6288"/>
                  </a:cubicBezTo>
                  <a:lnTo>
                    <a:pt x="3085" y="6288"/>
                  </a:lnTo>
                  <a:cubicBezTo>
                    <a:pt x="3323" y="6342"/>
                    <a:pt x="3562" y="6369"/>
                    <a:pt x="3799" y="6369"/>
                  </a:cubicBezTo>
                  <a:cubicBezTo>
                    <a:pt x="4952" y="6369"/>
                    <a:pt x="6044" y="5742"/>
                    <a:pt x="6611" y="4700"/>
                  </a:cubicBezTo>
                  <a:cubicBezTo>
                    <a:pt x="7284" y="3434"/>
                    <a:pt x="7043" y="1877"/>
                    <a:pt x="6008" y="882"/>
                  </a:cubicBezTo>
                  <a:lnTo>
                    <a:pt x="6008" y="892"/>
                  </a:lnTo>
                  <a:cubicBezTo>
                    <a:pt x="5988" y="882"/>
                    <a:pt x="5978" y="862"/>
                    <a:pt x="5968" y="852"/>
                  </a:cubicBezTo>
                  <a:cubicBezTo>
                    <a:pt x="5343" y="276"/>
                    <a:pt x="4566" y="1"/>
                    <a:pt x="379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6" name="Google Shape;1506;p41"/>
          <p:cNvGrpSpPr/>
          <p:nvPr/>
        </p:nvGrpSpPr>
        <p:grpSpPr>
          <a:xfrm>
            <a:off x="4074198" y="3127224"/>
            <a:ext cx="362998" cy="374122"/>
            <a:chOff x="4074198" y="3471824"/>
            <a:chExt cx="362998" cy="374122"/>
          </a:xfrm>
        </p:grpSpPr>
        <p:sp>
          <p:nvSpPr>
            <p:cNvPr id="1507" name="Google Shape;1507;p41"/>
            <p:cNvSpPr/>
            <p:nvPr/>
          </p:nvSpPr>
          <p:spPr>
            <a:xfrm>
              <a:off x="4074198" y="3471824"/>
              <a:ext cx="362998" cy="374122"/>
            </a:xfrm>
            <a:custGeom>
              <a:avLst/>
              <a:gdLst/>
              <a:ahLst/>
              <a:cxnLst/>
              <a:rect l="l" t="t" r="r" b="b"/>
              <a:pathLst>
                <a:path w="14097" h="14529" extrusionOk="0">
                  <a:moveTo>
                    <a:pt x="6177" y="572"/>
                  </a:moveTo>
                  <a:cubicBezTo>
                    <a:pt x="6552" y="572"/>
                    <a:pt x="6552" y="1147"/>
                    <a:pt x="6177" y="1147"/>
                  </a:cubicBezTo>
                  <a:cubicBezTo>
                    <a:pt x="6168" y="1147"/>
                    <a:pt x="6159" y="1146"/>
                    <a:pt x="6149" y="1146"/>
                  </a:cubicBezTo>
                  <a:lnTo>
                    <a:pt x="1206" y="1146"/>
                  </a:lnTo>
                  <a:cubicBezTo>
                    <a:pt x="844" y="1126"/>
                    <a:pt x="844" y="593"/>
                    <a:pt x="1206" y="573"/>
                  </a:cubicBezTo>
                  <a:lnTo>
                    <a:pt x="6149" y="573"/>
                  </a:lnTo>
                  <a:cubicBezTo>
                    <a:pt x="6159" y="572"/>
                    <a:pt x="6168" y="572"/>
                    <a:pt x="6177" y="572"/>
                  </a:cubicBezTo>
                  <a:close/>
                  <a:moveTo>
                    <a:pt x="10178" y="3306"/>
                  </a:moveTo>
                  <a:lnTo>
                    <a:pt x="10871" y="4501"/>
                  </a:lnTo>
                  <a:lnTo>
                    <a:pt x="10178" y="5687"/>
                  </a:lnTo>
                  <a:lnTo>
                    <a:pt x="8812" y="5687"/>
                  </a:lnTo>
                  <a:lnTo>
                    <a:pt x="8118" y="4501"/>
                  </a:lnTo>
                  <a:lnTo>
                    <a:pt x="8812" y="3306"/>
                  </a:lnTo>
                  <a:close/>
                  <a:moveTo>
                    <a:pt x="3396" y="4853"/>
                  </a:moveTo>
                  <a:lnTo>
                    <a:pt x="3396" y="6963"/>
                  </a:lnTo>
                  <a:lnTo>
                    <a:pt x="2502" y="6069"/>
                  </a:lnTo>
                  <a:cubicBezTo>
                    <a:pt x="2723" y="5607"/>
                    <a:pt x="3025" y="5195"/>
                    <a:pt x="3396" y="4853"/>
                  </a:cubicBezTo>
                  <a:close/>
                  <a:moveTo>
                    <a:pt x="3969" y="4853"/>
                  </a:moveTo>
                  <a:cubicBezTo>
                    <a:pt x="4341" y="5195"/>
                    <a:pt x="4642" y="5607"/>
                    <a:pt x="4863" y="6069"/>
                  </a:cubicBezTo>
                  <a:lnTo>
                    <a:pt x="3969" y="6963"/>
                  </a:lnTo>
                  <a:lnTo>
                    <a:pt x="3969" y="4853"/>
                  </a:lnTo>
                  <a:close/>
                  <a:moveTo>
                    <a:pt x="5858" y="1728"/>
                  </a:moveTo>
                  <a:lnTo>
                    <a:pt x="5858" y="7616"/>
                  </a:lnTo>
                  <a:cubicBezTo>
                    <a:pt x="5767" y="6179"/>
                    <a:pt x="5024" y="4853"/>
                    <a:pt x="3848" y="4019"/>
                  </a:cubicBezTo>
                  <a:lnTo>
                    <a:pt x="3848" y="4009"/>
                  </a:lnTo>
                  <a:cubicBezTo>
                    <a:pt x="3798" y="3974"/>
                    <a:pt x="3738" y="3956"/>
                    <a:pt x="3679" y="3956"/>
                  </a:cubicBezTo>
                  <a:cubicBezTo>
                    <a:pt x="3620" y="3956"/>
                    <a:pt x="3562" y="3974"/>
                    <a:pt x="3517" y="4009"/>
                  </a:cubicBezTo>
                  <a:cubicBezTo>
                    <a:pt x="2331" y="4843"/>
                    <a:pt x="1588" y="6169"/>
                    <a:pt x="1497" y="7606"/>
                  </a:cubicBezTo>
                  <a:lnTo>
                    <a:pt x="1497" y="1728"/>
                  </a:lnTo>
                  <a:close/>
                  <a:moveTo>
                    <a:pt x="2271" y="6641"/>
                  </a:moveTo>
                  <a:lnTo>
                    <a:pt x="3396" y="7777"/>
                  </a:lnTo>
                  <a:lnTo>
                    <a:pt x="3396" y="9244"/>
                  </a:lnTo>
                  <a:lnTo>
                    <a:pt x="2070" y="7907"/>
                  </a:lnTo>
                  <a:cubicBezTo>
                    <a:pt x="2070" y="7475"/>
                    <a:pt x="2140" y="7053"/>
                    <a:pt x="2271" y="6641"/>
                  </a:cubicBezTo>
                  <a:close/>
                  <a:moveTo>
                    <a:pt x="5104" y="6651"/>
                  </a:moveTo>
                  <a:cubicBezTo>
                    <a:pt x="5235" y="7053"/>
                    <a:pt x="5295" y="7485"/>
                    <a:pt x="5305" y="7907"/>
                  </a:cubicBezTo>
                  <a:lnTo>
                    <a:pt x="3969" y="9244"/>
                  </a:lnTo>
                  <a:lnTo>
                    <a:pt x="3969" y="7777"/>
                  </a:lnTo>
                  <a:lnTo>
                    <a:pt x="5104" y="6651"/>
                  </a:lnTo>
                  <a:close/>
                  <a:moveTo>
                    <a:pt x="12780" y="7737"/>
                  </a:moveTo>
                  <a:lnTo>
                    <a:pt x="13464" y="8922"/>
                  </a:lnTo>
                  <a:lnTo>
                    <a:pt x="12780" y="10118"/>
                  </a:lnTo>
                  <a:lnTo>
                    <a:pt x="11404" y="10118"/>
                  </a:lnTo>
                  <a:lnTo>
                    <a:pt x="10721" y="8922"/>
                  </a:lnTo>
                  <a:lnTo>
                    <a:pt x="11404" y="7737"/>
                  </a:lnTo>
                  <a:close/>
                  <a:moveTo>
                    <a:pt x="2161" y="8812"/>
                  </a:moveTo>
                  <a:lnTo>
                    <a:pt x="3396" y="10047"/>
                  </a:lnTo>
                  <a:lnTo>
                    <a:pt x="3396" y="11002"/>
                  </a:lnTo>
                  <a:cubicBezTo>
                    <a:pt x="2773" y="10409"/>
                    <a:pt x="2341" y="9645"/>
                    <a:pt x="2161" y="8812"/>
                  </a:cubicBezTo>
                  <a:close/>
                  <a:moveTo>
                    <a:pt x="5205" y="8812"/>
                  </a:moveTo>
                  <a:cubicBezTo>
                    <a:pt x="5024" y="9656"/>
                    <a:pt x="4592" y="10409"/>
                    <a:pt x="3969" y="11002"/>
                  </a:cubicBezTo>
                  <a:lnTo>
                    <a:pt x="3969" y="10047"/>
                  </a:lnTo>
                  <a:lnTo>
                    <a:pt x="5205" y="8812"/>
                  </a:lnTo>
                  <a:close/>
                  <a:moveTo>
                    <a:pt x="10178" y="9213"/>
                  </a:moveTo>
                  <a:lnTo>
                    <a:pt x="10871" y="10399"/>
                  </a:lnTo>
                  <a:lnTo>
                    <a:pt x="10178" y="11595"/>
                  </a:lnTo>
                  <a:lnTo>
                    <a:pt x="8812" y="11595"/>
                  </a:lnTo>
                  <a:lnTo>
                    <a:pt x="8118" y="10399"/>
                  </a:lnTo>
                  <a:lnTo>
                    <a:pt x="8812" y="9213"/>
                  </a:lnTo>
                  <a:close/>
                  <a:moveTo>
                    <a:pt x="5868" y="8249"/>
                  </a:moveTo>
                  <a:lnTo>
                    <a:pt x="5868" y="11946"/>
                  </a:lnTo>
                  <a:cubicBezTo>
                    <a:pt x="5868" y="13152"/>
                    <a:pt x="4893" y="14137"/>
                    <a:pt x="3688" y="14137"/>
                  </a:cubicBezTo>
                  <a:cubicBezTo>
                    <a:pt x="2482" y="14137"/>
                    <a:pt x="1507" y="13162"/>
                    <a:pt x="1507" y="11956"/>
                  </a:cubicBezTo>
                  <a:lnTo>
                    <a:pt x="1507" y="8249"/>
                  </a:lnTo>
                  <a:cubicBezTo>
                    <a:pt x="1598" y="9686"/>
                    <a:pt x="2341" y="11012"/>
                    <a:pt x="3517" y="11846"/>
                  </a:cubicBezTo>
                  <a:cubicBezTo>
                    <a:pt x="3567" y="11881"/>
                    <a:pt x="3625" y="11899"/>
                    <a:pt x="3683" y="11899"/>
                  </a:cubicBezTo>
                  <a:cubicBezTo>
                    <a:pt x="3740" y="11899"/>
                    <a:pt x="3798" y="11881"/>
                    <a:pt x="3848" y="11846"/>
                  </a:cubicBezTo>
                  <a:cubicBezTo>
                    <a:pt x="5034" y="11012"/>
                    <a:pt x="5767" y="9686"/>
                    <a:pt x="5868" y="8249"/>
                  </a:cubicBezTo>
                  <a:close/>
                  <a:moveTo>
                    <a:pt x="1206" y="0"/>
                  </a:moveTo>
                  <a:cubicBezTo>
                    <a:pt x="231" y="0"/>
                    <a:pt x="0" y="1357"/>
                    <a:pt x="925" y="1678"/>
                  </a:cubicBezTo>
                  <a:lnTo>
                    <a:pt x="925" y="11946"/>
                  </a:lnTo>
                  <a:cubicBezTo>
                    <a:pt x="1015" y="13393"/>
                    <a:pt x="2221" y="14528"/>
                    <a:pt x="3678" y="14528"/>
                  </a:cubicBezTo>
                  <a:cubicBezTo>
                    <a:pt x="5134" y="14528"/>
                    <a:pt x="6340" y="13393"/>
                    <a:pt x="6441" y="11946"/>
                  </a:cubicBezTo>
                  <a:lnTo>
                    <a:pt x="6441" y="4783"/>
                  </a:lnTo>
                  <a:lnTo>
                    <a:pt x="7616" y="4783"/>
                  </a:lnTo>
                  <a:lnTo>
                    <a:pt x="8390" y="6109"/>
                  </a:lnTo>
                  <a:cubicBezTo>
                    <a:pt x="8440" y="6199"/>
                    <a:pt x="8530" y="6260"/>
                    <a:pt x="8641" y="6260"/>
                  </a:cubicBezTo>
                  <a:lnTo>
                    <a:pt x="10339" y="6260"/>
                  </a:lnTo>
                  <a:cubicBezTo>
                    <a:pt x="10449" y="6260"/>
                    <a:pt x="10540" y="6199"/>
                    <a:pt x="10590" y="6109"/>
                  </a:cubicBezTo>
                  <a:lnTo>
                    <a:pt x="11364" y="4783"/>
                  </a:lnTo>
                  <a:lnTo>
                    <a:pt x="12770" y="4783"/>
                  </a:lnTo>
                  <a:lnTo>
                    <a:pt x="13464" y="5968"/>
                  </a:lnTo>
                  <a:lnTo>
                    <a:pt x="12770" y="7164"/>
                  </a:lnTo>
                  <a:lnTo>
                    <a:pt x="11233" y="7164"/>
                  </a:lnTo>
                  <a:cubicBezTo>
                    <a:pt x="11226" y="7163"/>
                    <a:pt x="11218" y="7163"/>
                    <a:pt x="11211" y="7163"/>
                  </a:cubicBezTo>
                  <a:cubicBezTo>
                    <a:pt x="11118" y="7163"/>
                    <a:pt x="11028" y="7221"/>
                    <a:pt x="10982" y="7304"/>
                  </a:cubicBezTo>
                  <a:lnTo>
                    <a:pt x="10218" y="8631"/>
                  </a:lnTo>
                  <a:lnTo>
                    <a:pt x="8842" y="8631"/>
                  </a:lnTo>
                  <a:lnTo>
                    <a:pt x="8199" y="7515"/>
                  </a:lnTo>
                  <a:cubicBezTo>
                    <a:pt x="8139" y="7411"/>
                    <a:pt x="8047" y="7367"/>
                    <a:pt x="7957" y="7367"/>
                  </a:cubicBezTo>
                  <a:cubicBezTo>
                    <a:pt x="7760" y="7367"/>
                    <a:pt x="7566" y="7573"/>
                    <a:pt x="7696" y="7807"/>
                  </a:cubicBezTo>
                  <a:lnTo>
                    <a:pt x="8319" y="8892"/>
                  </a:lnTo>
                  <a:lnTo>
                    <a:pt x="7536" y="10258"/>
                  </a:lnTo>
                  <a:cubicBezTo>
                    <a:pt x="7486" y="10349"/>
                    <a:pt x="7486" y="10459"/>
                    <a:pt x="7536" y="10540"/>
                  </a:cubicBezTo>
                  <a:lnTo>
                    <a:pt x="8390" y="12017"/>
                  </a:lnTo>
                  <a:cubicBezTo>
                    <a:pt x="8440" y="12107"/>
                    <a:pt x="8530" y="12167"/>
                    <a:pt x="8641" y="12167"/>
                  </a:cubicBezTo>
                  <a:lnTo>
                    <a:pt x="10339" y="12167"/>
                  </a:lnTo>
                  <a:cubicBezTo>
                    <a:pt x="10439" y="12167"/>
                    <a:pt x="10540" y="12107"/>
                    <a:pt x="10590" y="12017"/>
                  </a:cubicBezTo>
                  <a:lnTo>
                    <a:pt x="11364" y="10690"/>
                  </a:lnTo>
                  <a:lnTo>
                    <a:pt x="12941" y="10690"/>
                  </a:lnTo>
                  <a:cubicBezTo>
                    <a:pt x="13042" y="10690"/>
                    <a:pt x="13142" y="10630"/>
                    <a:pt x="13192" y="10550"/>
                  </a:cubicBezTo>
                  <a:lnTo>
                    <a:pt x="14046" y="9073"/>
                  </a:lnTo>
                  <a:cubicBezTo>
                    <a:pt x="14097" y="8982"/>
                    <a:pt x="14097" y="8872"/>
                    <a:pt x="14046" y="8781"/>
                  </a:cubicBezTo>
                  <a:lnTo>
                    <a:pt x="13273" y="7445"/>
                  </a:lnTo>
                  <a:lnTo>
                    <a:pt x="14046" y="6109"/>
                  </a:lnTo>
                  <a:cubicBezTo>
                    <a:pt x="14097" y="6029"/>
                    <a:pt x="14097" y="5918"/>
                    <a:pt x="14046" y="5828"/>
                  </a:cubicBezTo>
                  <a:lnTo>
                    <a:pt x="13192" y="4351"/>
                  </a:lnTo>
                  <a:cubicBezTo>
                    <a:pt x="13146" y="4267"/>
                    <a:pt x="13056" y="4209"/>
                    <a:pt x="12963" y="4209"/>
                  </a:cubicBezTo>
                  <a:cubicBezTo>
                    <a:pt x="12956" y="4209"/>
                    <a:pt x="12948" y="4209"/>
                    <a:pt x="12941" y="4210"/>
                  </a:cubicBezTo>
                  <a:lnTo>
                    <a:pt x="11364" y="4210"/>
                  </a:lnTo>
                  <a:lnTo>
                    <a:pt x="10590" y="2874"/>
                  </a:lnTo>
                  <a:cubicBezTo>
                    <a:pt x="10540" y="2783"/>
                    <a:pt x="10439" y="2733"/>
                    <a:pt x="10339" y="2733"/>
                  </a:cubicBezTo>
                  <a:lnTo>
                    <a:pt x="8641" y="2733"/>
                  </a:lnTo>
                  <a:cubicBezTo>
                    <a:pt x="8540" y="2733"/>
                    <a:pt x="8440" y="2783"/>
                    <a:pt x="8390" y="2874"/>
                  </a:cubicBezTo>
                  <a:lnTo>
                    <a:pt x="7616" y="4210"/>
                  </a:lnTo>
                  <a:lnTo>
                    <a:pt x="6441" y="4210"/>
                  </a:lnTo>
                  <a:lnTo>
                    <a:pt x="6441" y="1678"/>
                  </a:lnTo>
                  <a:cubicBezTo>
                    <a:pt x="7355" y="1357"/>
                    <a:pt x="7124" y="0"/>
                    <a:pt x="615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1"/>
            <p:cNvSpPr/>
            <p:nvPr/>
          </p:nvSpPr>
          <p:spPr>
            <a:xfrm>
              <a:off x="4255632" y="3637165"/>
              <a:ext cx="16506" cy="14883"/>
            </a:xfrm>
            <a:custGeom>
              <a:avLst/>
              <a:gdLst/>
              <a:ahLst/>
              <a:cxnLst/>
              <a:rect l="l" t="t" r="r" b="b"/>
              <a:pathLst>
                <a:path w="641" h="578" extrusionOk="0">
                  <a:moveTo>
                    <a:pt x="352" y="0"/>
                  </a:moveTo>
                  <a:cubicBezTo>
                    <a:pt x="246" y="0"/>
                    <a:pt x="139" y="57"/>
                    <a:pt x="88" y="180"/>
                  </a:cubicBezTo>
                  <a:cubicBezTo>
                    <a:pt x="0" y="392"/>
                    <a:pt x="173" y="578"/>
                    <a:pt x="359" y="578"/>
                  </a:cubicBezTo>
                  <a:cubicBezTo>
                    <a:pt x="429" y="578"/>
                    <a:pt x="500" y="552"/>
                    <a:pt x="560" y="492"/>
                  </a:cubicBezTo>
                  <a:cubicBezTo>
                    <a:pt x="610" y="431"/>
                    <a:pt x="640" y="361"/>
                    <a:pt x="640" y="291"/>
                  </a:cubicBezTo>
                  <a:cubicBezTo>
                    <a:pt x="640" y="105"/>
                    <a:pt x="497" y="0"/>
                    <a:pt x="35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41"/>
          <p:cNvGrpSpPr/>
          <p:nvPr/>
        </p:nvGrpSpPr>
        <p:grpSpPr>
          <a:xfrm>
            <a:off x="5994890" y="3127224"/>
            <a:ext cx="330398" cy="378268"/>
            <a:chOff x="5994890" y="3471824"/>
            <a:chExt cx="330398" cy="378268"/>
          </a:xfrm>
        </p:grpSpPr>
        <p:sp>
          <p:nvSpPr>
            <p:cNvPr id="1510" name="Google Shape;1510;p41"/>
            <p:cNvSpPr/>
            <p:nvPr/>
          </p:nvSpPr>
          <p:spPr>
            <a:xfrm>
              <a:off x="6200298" y="3528989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1"/>
                  </a:moveTo>
                  <a:cubicBezTo>
                    <a:pt x="81" y="1"/>
                    <a:pt x="1" y="433"/>
                    <a:pt x="292" y="553"/>
                  </a:cubicBezTo>
                  <a:cubicBezTo>
                    <a:pt x="331" y="569"/>
                    <a:pt x="369" y="577"/>
                    <a:pt x="406" y="577"/>
                  </a:cubicBezTo>
                  <a:cubicBezTo>
                    <a:pt x="640" y="577"/>
                    <a:pt x="795" y="272"/>
                    <a:pt x="603" y="81"/>
                  </a:cubicBezTo>
                  <a:cubicBezTo>
                    <a:pt x="543" y="31"/>
                    <a:pt x="473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1"/>
            <p:cNvSpPr/>
            <p:nvPr/>
          </p:nvSpPr>
          <p:spPr>
            <a:xfrm>
              <a:off x="6097839" y="3528989"/>
              <a:ext cx="20754" cy="14858"/>
            </a:xfrm>
            <a:custGeom>
              <a:avLst/>
              <a:gdLst/>
              <a:ahLst/>
              <a:cxnLst/>
              <a:rect l="l" t="t" r="r" b="b"/>
              <a:pathLst>
                <a:path w="806" h="577" extrusionOk="0">
                  <a:moveTo>
                    <a:pt x="403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1" y="569"/>
                    <a:pt x="370" y="577"/>
                    <a:pt x="406" y="577"/>
                  </a:cubicBezTo>
                  <a:cubicBezTo>
                    <a:pt x="643" y="577"/>
                    <a:pt x="805" y="272"/>
                    <a:pt x="614" y="81"/>
                  </a:cubicBezTo>
                  <a:cubicBezTo>
                    <a:pt x="554" y="31"/>
                    <a:pt x="483" y="1"/>
                    <a:pt x="40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>
              <a:off x="5994890" y="3471824"/>
              <a:ext cx="330398" cy="378268"/>
            </a:xfrm>
            <a:custGeom>
              <a:avLst/>
              <a:gdLst/>
              <a:ahLst/>
              <a:cxnLst/>
              <a:rect l="l" t="t" r="r" b="b"/>
              <a:pathLst>
                <a:path w="12831" h="14690" extrusionOk="0">
                  <a:moveTo>
                    <a:pt x="6380" y="573"/>
                  </a:moveTo>
                  <a:cubicBezTo>
                    <a:pt x="7073" y="573"/>
                    <a:pt x="7596" y="1035"/>
                    <a:pt x="7907" y="1417"/>
                  </a:cubicBezTo>
                  <a:cubicBezTo>
                    <a:pt x="7965" y="1480"/>
                    <a:pt x="8046" y="1514"/>
                    <a:pt x="8127" y="1514"/>
                  </a:cubicBezTo>
                  <a:cubicBezTo>
                    <a:pt x="8187" y="1514"/>
                    <a:pt x="8248" y="1496"/>
                    <a:pt x="8299" y="1457"/>
                  </a:cubicBezTo>
                  <a:cubicBezTo>
                    <a:pt x="8702" y="1150"/>
                    <a:pt x="9183" y="996"/>
                    <a:pt x="9664" y="996"/>
                  </a:cubicBezTo>
                  <a:cubicBezTo>
                    <a:pt x="10095" y="996"/>
                    <a:pt x="10526" y="1120"/>
                    <a:pt x="10901" y="1367"/>
                  </a:cubicBezTo>
                  <a:cubicBezTo>
                    <a:pt x="11896" y="1990"/>
                    <a:pt x="12368" y="3195"/>
                    <a:pt x="12117" y="4451"/>
                  </a:cubicBezTo>
                  <a:cubicBezTo>
                    <a:pt x="11745" y="6380"/>
                    <a:pt x="10429" y="7877"/>
                    <a:pt x="9394" y="8791"/>
                  </a:cubicBezTo>
                  <a:cubicBezTo>
                    <a:pt x="9073" y="9073"/>
                    <a:pt x="8741" y="9334"/>
                    <a:pt x="8390" y="9585"/>
                  </a:cubicBezTo>
                  <a:cubicBezTo>
                    <a:pt x="9153" y="8058"/>
                    <a:pt x="9404" y="6320"/>
                    <a:pt x="9113" y="4632"/>
                  </a:cubicBezTo>
                  <a:lnTo>
                    <a:pt x="8932" y="3547"/>
                  </a:lnTo>
                  <a:cubicBezTo>
                    <a:pt x="8906" y="3371"/>
                    <a:pt x="8778" y="3293"/>
                    <a:pt x="8648" y="3293"/>
                  </a:cubicBezTo>
                  <a:cubicBezTo>
                    <a:pt x="8482" y="3293"/>
                    <a:pt x="8314" y="3422"/>
                    <a:pt x="8359" y="3637"/>
                  </a:cubicBezTo>
                  <a:lnTo>
                    <a:pt x="8550" y="4732"/>
                  </a:lnTo>
                  <a:cubicBezTo>
                    <a:pt x="8771" y="6008"/>
                    <a:pt x="8661" y="7315"/>
                    <a:pt x="8219" y="8520"/>
                  </a:cubicBezTo>
                  <a:cubicBezTo>
                    <a:pt x="8168" y="8349"/>
                    <a:pt x="8098" y="8148"/>
                    <a:pt x="8018" y="7907"/>
                  </a:cubicBezTo>
                  <a:cubicBezTo>
                    <a:pt x="7666" y="6872"/>
                    <a:pt x="7154" y="5335"/>
                    <a:pt x="7043" y="3607"/>
                  </a:cubicBezTo>
                  <a:cubicBezTo>
                    <a:pt x="7778" y="3002"/>
                    <a:pt x="7336" y="1818"/>
                    <a:pt x="6395" y="1818"/>
                  </a:cubicBezTo>
                  <a:cubicBezTo>
                    <a:pt x="6384" y="1818"/>
                    <a:pt x="6372" y="1818"/>
                    <a:pt x="6360" y="1819"/>
                  </a:cubicBezTo>
                  <a:cubicBezTo>
                    <a:pt x="5395" y="1849"/>
                    <a:pt x="5014" y="3085"/>
                    <a:pt x="5787" y="3657"/>
                  </a:cubicBezTo>
                  <a:cubicBezTo>
                    <a:pt x="5677" y="5486"/>
                    <a:pt x="5164" y="6983"/>
                    <a:pt x="4803" y="7988"/>
                  </a:cubicBezTo>
                  <a:cubicBezTo>
                    <a:pt x="4712" y="8239"/>
                    <a:pt x="4642" y="8450"/>
                    <a:pt x="4582" y="8631"/>
                  </a:cubicBezTo>
                  <a:cubicBezTo>
                    <a:pt x="4109" y="7395"/>
                    <a:pt x="3979" y="6049"/>
                    <a:pt x="4210" y="4732"/>
                  </a:cubicBezTo>
                  <a:lnTo>
                    <a:pt x="4401" y="3637"/>
                  </a:lnTo>
                  <a:cubicBezTo>
                    <a:pt x="4446" y="3423"/>
                    <a:pt x="4276" y="3298"/>
                    <a:pt x="4110" y="3298"/>
                  </a:cubicBezTo>
                  <a:cubicBezTo>
                    <a:pt x="3979" y="3298"/>
                    <a:pt x="3850" y="3375"/>
                    <a:pt x="3828" y="3547"/>
                  </a:cubicBezTo>
                  <a:lnTo>
                    <a:pt x="3637" y="4632"/>
                  </a:lnTo>
                  <a:cubicBezTo>
                    <a:pt x="3356" y="6290"/>
                    <a:pt x="3597" y="7998"/>
                    <a:pt x="4330" y="9505"/>
                  </a:cubicBezTo>
                  <a:cubicBezTo>
                    <a:pt x="4059" y="9304"/>
                    <a:pt x="3758" y="9073"/>
                    <a:pt x="3456" y="8802"/>
                  </a:cubicBezTo>
                  <a:cubicBezTo>
                    <a:pt x="2411" y="7887"/>
                    <a:pt x="1095" y="6390"/>
                    <a:pt x="714" y="4451"/>
                  </a:cubicBezTo>
                  <a:cubicBezTo>
                    <a:pt x="422" y="2944"/>
                    <a:pt x="1136" y="1879"/>
                    <a:pt x="1899" y="1387"/>
                  </a:cubicBezTo>
                  <a:cubicBezTo>
                    <a:pt x="2278" y="1129"/>
                    <a:pt x="2716" y="1001"/>
                    <a:pt x="3154" y="1001"/>
                  </a:cubicBezTo>
                  <a:cubicBezTo>
                    <a:pt x="3621" y="1001"/>
                    <a:pt x="4087" y="1147"/>
                    <a:pt x="4481" y="1437"/>
                  </a:cubicBezTo>
                  <a:cubicBezTo>
                    <a:pt x="4530" y="1470"/>
                    <a:pt x="4588" y="1486"/>
                    <a:pt x="4646" y="1486"/>
                  </a:cubicBezTo>
                  <a:cubicBezTo>
                    <a:pt x="4730" y="1486"/>
                    <a:pt x="4814" y="1452"/>
                    <a:pt x="4873" y="1387"/>
                  </a:cubicBezTo>
                  <a:cubicBezTo>
                    <a:pt x="5315" y="854"/>
                    <a:pt x="5838" y="573"/>
                    <a:pt x="6380" y="573"/>
                  </a:cubicBezTo>
                  <a:close/>
                  <a:moveTo>
                    <a:pt x="6597" y="2789"/>
                  </a:moveTo>
                  <a:cubicBezTo>
                    <a:pt x="6605" y="2789"/>
                    <a:pt x="6613" y="2791"/>
                    <a:pt x="6621" y="2793"/>
                  </a:cubicBezTo>
                  <a:cubicBezTo>
                    <a:pt x="6842" y="2793"/>
                    <a:pt x="6882" y="3095"/>
                    <a:pt x="6671" y="3155"/>
                  </a:cubicBezTo>
                  <a:cubicBezTo>
                    <a:pt x="6541" y="3195"/>
                    <a:pt x="6460" y="3316"/>
                    <a:pt x="6460" y="3446"/>
                  </a:cubicBezTo>
                  <a:cubicBezTo>
                    <a:pt x="6551" y="5325"/>
                    <a:pt x="7103" y="6983"/>
                    <a:pt x="7475" y="8088"/>
                  </a:cubicBezTo>
                  <a:cubicBezTo>
                    <a:pt x="7636" y="8560"/>
                    <a:pt x="7787" y="9002"/>
                    <a:pt x="7787" y="9163"/>
                  </a:cubicBezTo>
                  <a:cubicBezTo>
                    <a:pt x="7777" y="9746"/>
                    <a:pt x="7405" y="10268"/>
                    <a:pt x="6842" y="10459"/>
                  </a:cubicBezTo>
                  <a:cubicBezTo>
                    <a:pt x="6702" y="10484"/>
                    <a:pt x="6561" y="10497"/>
                    <a:pt x="6422" y="10497"/>
                  </a:cubicBezTo>
                  <a:cubicBezTo>
                    <a:pt x="6282" y="10497"/>
                    <a:pt x="6144" y="10484"/>
                    <a:pt x="6008" y="10459"/>
                  </a:cubicBezTo>
                  <a:cubicBezTo>
                    <a:pt x="5446" y="10278"/>
                    <a:pt x="5064" y="9756"/>
                    <a:pt x="5064" y="9163"/>
                  </a:cubicBezTo>
                  <a:cubicBezTo>
                    <a:pt x="5064" y="9002"/>
                    <a:pt x="5195" y="8621"/>
                    <a:pt x="5355" y="8179"/>
                  </a:cubicBezTo>
                  <a:cubicBezTo>
                    <a:pt x="5727" y="7104"/>
                    <a:pt x="6300" y="5476"/>
                    <a:pt x="6380" y="3456"/>
                  </a:cubicBezTo>
                  <a:cubicBezTo>
                    <a:pt x="6380" y="3316"/>
                    <a:pt x="6280" y="3185"/>
                    <a:pt x="6129" y="3165"/>
                  </a:cubicBezTo>
                  <a:cubicBezTo>
                    <a:pt x="5884" y="3155"/>
                    <a:pt x="5897" y="2793"/>
                    <a:pt x="6130" y="2793"/>
                  </a:cubicBezTo>
                  <a:cubicBezTo>
                    <a:pt x="6136" y="2793"/>
                    <a:pt x="6143" y="2793"/>
                    <a:pt x="6149" y="2793"/>
                  </a:cubicBezTo>
                  <a:cubicBezTo>
                    <a:pt x="6157" y="2791"/>
                    <a:pt x="6165" y="2789"/>
                    <a:pt x="6173" y="2789"/>
                  </a:cubicBezTo>
                  <a:cubicBezTo>
                    <a:pt x="6195" y="2789"/>
                    <a:pt x="6217" y="2799"/>
                    <a:pt x="6239" y="2813"/>
                  </a:cubicBezTo>
                  <a:cubicBezTo>
                    <a:pt x="6285" y="2839"/>
                    <a:pt x="6335" y="2851"/>
                    <a:pt x="6385" y="2851"/>
                  </a:cubicBezTo>
                  <a:cubicBezTo>
                    <a:pt x="6435" y="2851"/>
                    <a:pt x="6486" y="2839"/>
                    <a:pt x="6531" y="2813"/>
                  </a:cubicBezTo>
                  <a:cubicBezTo>
                    <a:pt x="6553" y="2799"/>
                    <a:pt x="6575" y="2789"/>
                    <a:pt x="6597" y="2789"/>
                  </a:cubicBezTo>
                  <a:close/>
                  <a:moveTo>
                    <a:pt x="4763" y="10489"/>
                  </a:moveTo>
                  <a:cubicBezTo>
                    <a:pt x="4923" y="10580"/>
                    <a:pt x="5054" y="10660"/>
                    <a:pt x="5154" y="10721"/>
                  </a:cubicBezTo>
                  <a:lnTo>
                    <a:pt x="5154" y="11153"/>
                  </a:lnTo>
                  <a:cubicBezTo>
                    <a:pt x="5026" y="11128"/>
                    <a:pt x="4897" y="11116"/>
                    <a:pt x="4768" y="11116"/>
                  </a:cubicBezTo>
                  <a:cubicBezTo>
                    <a:pt x="4361" y="11116"/>
                    <a:pt x="3960" y="11235"/>
                    <a:pt x="3617" y="11464"/>
                  </a:cubicBezTo>
                  <a:lnTo>
                    <a:pt x="3677" y="11112"/>
                  </a:lnTo>
                  <a:cubicBezTo>
                    <a:pt x="3738" y="10751"/>
                    <a:pt x="4049" y="10489"/>
                    <a:pt x="4411" y="10489"/>
                  </a:cubicBezTo>
                  <a:close/>
                  <a:moveTo>
                    <a:pt x="8430" y="10489"/>
                  </a:moveTo>
                  <a:cubicBezTo>
                    <a:pt x="8791" y="10489"/>
                    <a:pt x="9103" y="10751"/>
                    <a:pt x="9173" y="11112"/>
                  </a:cubicBezTo>
                  <a:lnTo>
                    <a:pt x="9233" y="11464"/>
                  </a:lnTo>
                  <a:cubicBezTo>
                    <a:pt x="8883" y="11243"/>
                    <a:pt x="8481" y="11126"/>
                    <a:pt x="8075" y="11126"/>
                  </a:cubicBezTo>
                  <a:cubicBezTo>
                    <a:pt x="7945" y="11126"/>
                    <a:pt x="7815" y="11138"/>
                    <a:pt x="7686" y="11163"/>
                  </a:cubicBezTo>
                  <a:lnTo>
                    <a:pt x="7686" y="10731"/>
                  </a:lnTo>
                  <a:cubicBezTo>
                    <a:pt x="7787" y="10670"/>
                    <a:pt x="7927" y="10590"/>
                    <a:pt x="8088" y="10489"/>
                  </a:cubicBezTo>
                  <a:close/>
                  <a:moveTo>
                    <a:pt x="5727" y="10982"/>
                  </a:moveTo>
                  <a:cubicBezTo>
                    <a:pt x="5777" y="11002"/>
                    <a:pt x="5828" y="11012"/>
                    <a:pt x="5878" y="11022"/>
                  </a:cubicBezTo>
                  <a:cubicBezTo>
                    <a:pt x="6059" y="11072"/>
                    <a:pt x="6244" y="11097"/>
                    <a:pt x="6430" y="11097"/>
                  </a:cubicBezTo>
                  <a:cubicBezTo>
                    <a:pt x="6616" y="11097"/>
                    <a:pt x="6802" y="11072"/>
                    <a:pt x="6983" y="11022"/>
                  </a:cubicBezTo>
                  <a:lnTo>
                    <a:pt x="7114" y="10992"/>
                  </a:lnTo>
                  <a:lnTo>
                    <a:pt x="7114" y="11454"/>
                  </a:lnTo>
                  <a:cubicBezTo>
                    <a:pt x="7103" y="11836"/>
                    <a:pt x="6802" y="12147"/>
                    <a:pt x="6420" y="12147"/>
                  </a:cubicBezTo>
                  <a:cubicBezTo>
                    <a:pt x="6079" y="12147"/>
                    <a:pt x="5787" y="11896"/>
                    <a:pt x="5737" y="11564"/>
                  </a:cubicBezTo>
                  <a:cubicBezTo>
                    <a:pt x="5737" y="11534"/>
                    <a:pt x="5737" y="11504"/>
                    <a:pt x="5727" y="11474"/>
                  </a:cubicBezTo>
                  <a:lnTo>
                    <a:pt x="5727" y="11454"/>
                  </a:lnTo>
                  <a:lnTo>
                    <a:pt x="5727" y="10982"/>
                  </a:lnTo>
                  <a:close/>
                  <a:moveTo>
                    <a:pt x="6390" y="0"/>
                  </a:moveTo>
                  <a:cubicBezTo>
                    <a:pt x="5737" y="0"/>
                    <a:pt x="5134" y="282"/>
                    <a:pt x="4612" y="824"/>
                  </a:cubicBezTo>
                  <a:cubicBezTo>
                    <a:pt x="4165" y="555"/>
                    <a:pt x="3662" y="421"/>
                    <a:pt x="3161" y="421"/>
                  </a:cubicBezTo>
                  <a:cubicBezTo>
                    <a:pt x="2615" y="421"/>
                    <a:pt x="2069" y="580"/>
                    <a:pt x="1598" y="894"/>
                  </a:cubicBezTo>
                  <a:cubicBezTo>
                    <a:pt x="1045" y="1256"/>
                    <a:pt x="613" y="1779"/>
                    <a:pt x="352" y="2381"/>
                  </a:cubicBezTo>
                  <a:cubicBezTo>
                    <a:pt x="71" y="3075"/>
                    <a:pt x="0" y="3828"/>
                    <a:pt x="161" y="4562"/>
                  </a:cubicBezTo>
                  <a:cubicBezTo>
                    <a:pt x="362" y="5536"/>
                    <a:pt x="754" y="6450"/>
                    <a:pt x="1316" y="7264"/>
                  </a:cubicBezTo>
                  <a:cubicBezTo>
                    <a:pt x="1819" y="7988"/>
                    <a:pt x="2411" y="8651"/>
                    <a:pt x="3075" y="9234"/>
                  </a:cubicBezTo>
                  <a:cubicBezTo>
                    <a:pt x="3406" y="9515"/>
                    <a:pt x="3718" y="9766"/>
                    <a:pt x="4009" y="9977"/>
                  </a:cubicBezTo>
                  <a:cubicBezTo>
                    <a:pt x="3537" y="10128"/>
                    <a:pt x="3185" y="10520"/>
                    <a:pt x="3105" y="11012"/>
                  </a:cubicBezTo>
                  <a:lnTo>
                    <a:pt x="2924" y="12097"/>
                  </a:lnTo>
                  <a:cubicBezTo>
                    <a:pt x="2887" y="12287"/>
                    <a:pt x="3037" y="12435"/>
                    <a:pt x="3203" y="12435"/>
                  </a:cubicBezTo>
                  <a:cubicBezTo>
                    <a:pt x="3265" y="12435"/>
                    <a:pt x="3329" y="12415"/>
                    <a:pt x="3386" y="12368"/>
                  </a:cubicBezTo>
                  <a:lnTo>
                    <a:pt x="3798" y="12037"/>
                  </a:lnTo>
                  <a:cubicBezTo>
                    <a:pt x="4078" y="11814"/>
                    <a:pt x="4419" y="11700"/>
                    <a:pt x="4767" y="11700"/>
                  </a:cubicBezTo>
                  <a:cubicBezTo>
                    <a:pt x="4906" y="11700"/>
                    <a:pt x="5046" y="11718"/>
                    <a:pt x="5184" y="11755"/>
                  </a:cubicBezTo>
                  <a:cubicBezTo>
                    <a:pt x="5295" y="12218"/>
                    <a:pt x="5657" y="12579"/>
                    <a:pt x="6119" y="12690"/>
                  </a:cubicBezTo>
                  <a:lnTo>
                    <a:pt x="6119" y="14418"/>
                  </a:lnTo>
                  <a:cubicBezTo>
                    <a:pt x="6134" y="14599"/>
                    <a:pt x="6272" y="14689"/>
                    <a:pt x="6410" y="14689"/>
                  </a:cubicBezTo>
                  <a:cubicBezTo>
                    <a:pt x="6548" y="14689"/>
                    <a:pt x="6687" y="14599"/>
                    <a:pt x="6702" y="14418"/>
                  </a:cubicBezTo>
                  <a:lnTo>
                    <a:pt x="6702" y="12690"/>
                  </a:lnTo>
                  <a:cubicBezTo>
                    <a:pt x="7164" y="12579"/>
                    <a:pt x="7525" y="12218"/>
                    <a:pt x="7636" y="11755"/>
                  </a:cubicBezTo>
                  <a:cubicBezTo>
                    <a:pt x="7775" y="11715"/>
                    <a:pt x="7917" y="11695"/>
                    <a:pt x="8059" y="11695"/>
                  </a:cubicBezTo>
                  <a:cubicBezTo>
                    <a:pt x="8409" y="11695"/>
                    <a:pt x="8754" y="11815"/>
                    <a:pt x="9033" y="12037"/>
                  </a:cubicBezTo>
                  <a:lnTo>
                    <a:pt x="9455" y="12368"/>
                  </a:lnTo>
                  <a:cubicBezTo>
                    <a:pt x="9509" y="12415"/>
                    <a:pt x="9571" y="12435"/>
                    <a:pt x="9631" y="12435"/>
                  </a:cubicBezTo>
                  <a:cubicBezTo>
                    <a:pt x="9794" y="12435"/>
                    <a:pt x="9946" y="12287"/>
                    <a:pt x="9917" y="12097"/>
                  </a:cubicBezTo>
                  <a:lnTo>
                    <a:pt x="9726" y="11012"/>
                  </a:lnTo>
                  <a:cubicBezTo>
                    <a:pt x="9645" y="10520"/>
                    <a:pt x="9294" y="10128"/>
                    <a:pt x="8832" y="9977"/>
                  </a:cubicBezTo>
                  <a:cubicBezTo>
                    <a:pt x="9113" y="9766"/>
                    <a:pt x="9434" y="9515"/>
                    <a:pt x="9756" y="9234"/>
                  </a:cubicBezTo>
                  <a:cubicBezTo>
                    <a:pt x="10419" y="8651"/>
                    <a:pt x="11012" y="7988"/>
                    <a:pt x="11514" y="7264"/>
                  </a:cubicBezTo>
                  <a:cubicBezTo>
                    <a:pt x="12077" y="6450"/>
                    <a:pt x="12479" y="5536"/>
                    <a:pt x="12680" y="4562"/>
                  </a:cubicBezTo>
                  <a:cubicBezTo>
                    <a:pt x="12830" y="3828"/>
                    <a:pt x="12760" y="3065"/>
                    <a:pt x="12479" y="2371"/>
                  </a:cubicBezTo>
                  <a:cubicBezTo>
                    <a:pt x="12217" y="1758"/>
                    <a:pt x="11775" y="1236"/>
                    <a:pt x="11223" y="884"/>
                  </a:cubicBezTo>
                  <a:cubicBezTo>
                    <a:pt x="10751" y="577"/>
                    <a:pt x="10213" y="423"/>
                    <a:pt x="9676" y="423"/>
                  </a:cubicBezTo>
                  <a:cubicBezTo>
                    <a:pt x="9161" y="423"/>
                    <a:pt x="8646" y="564"/>
                    <a:pt x="8189" y="844"/>
                  </a:cubicBezTo>
                  <a:cubicBezTo>
                    <a:pt x="7666" y="292"/>
                    <a:pt x="7043" y="0"/>
                    <a:pt x="639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1"/>
            <p:cNvSpPr/>
            <p:nvPr/>
          </p:nvSpPr>
          <p:spPr>
            <a:xfrm>
              <a:off x="6137700" y="3678519"/>
              <a:ext cx="45294" cy="56701"/>
            </a:xfrm>
            <a:custGeom>
              <a:avLst/>
              <a:gdLst/>
              <a:ahLst/>
              <a:cxnLst/>
              <a:rect l="l" t="t" r="r" b="b"/>
              <a:pathLst>
                <a:path w="1759" h="2202" extrusionOk="0">
                  <a:moveTo>
                    <a:pt x="874" y="574"/>
                  </a:moveTo>
                  <a:cubicBezTo>
                    <a:pt x="1015" y="574"/>
                    <a:pt x="1176" y="805"/>
                    <a:pt x="1176" y="1096"/>
                  </a:cubicBezTo>
                  <a:cubicBezTo>
                    <a:pt x="1176" y="1397"/>
                    <a:pt x="1015" y="1629"/>
                    <a:pt x="874" y="1629"/>
                  </a:cubicBezTo>
                  <a:cubicBezTo>
                    <a:pt x="734" y="1629"/>
                    <a:pt x="573" y="1397"/>
                    <a:pt x="573" y="1096"/>
                  </a:cubicBezTo>
                  <a:cubicBezTo>
                    <a:pt x="573" y="805"/>
                    <a:pt x="734" y="574"/>
                    <a:pt x="874" y="574"/>
                  </a:cubicBezTo>
                  <a:close/>
                  <a:moveTo>
                    <a:pt x="874" y="1"/>
                  </a:moveTo>
                  <a:cubicBezTo>
                    <a:pt x="382" y="1"/>
                    <a:pt x="0" y="483"/>
                    <a:pt x="0" y="1096"/>
                  </a:cubicBezTo>
                  <a:cubicBezTo>
                    <a:pt x="0" y="1719"/>
                    <a:pt x="382" y="2201"/>
                    <a:pt x="874" y="2201"/>
                  </a:cubicBezTo>
                  <a:cubicBezTo>
                    <a:pt x="1367" y="2201"/>
                    <a:pt x="1758" y="1719"/>
                    <a:pt x="1758" y="1096"/>
                  </a:cubicBezTo>
                  <a:cubicBezTo>
                    <a:pt x="1758" y="483"/>
                    <a:pt x="1367" y="1"/>
                    <a:pt x="87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" name="Google Shape;1514;p41"/>
          <p:cNvGrpSpPr/>
          <p:nvPr/>
        </p:nvGrpSpPr>
        <p:grpSpPr>
          <a:xfrm>
            <a:off x="1534913" y="1363272"/>
            <a:ext cx="382413" cy="378036"/>
            <a:chOff x="1534913" y="1707872"/>
            <a:chExt cx="382413" cy="378036"/>
          </a:xfrm>
        </p:grpSpPr>
        <p:sp>
          <p:nvSpPr>
            <p:cNvPr id="1515" name="Google Shape;1515;p41"/>
            <p:cNvSpPr/>
            <p:nvPr/>
          </p:nvSpPr>
          <p:spPr>
            <a:xfrm>
              <a:off x="1878315" y="1939519"/>
              <a:ext cx="17793" cy="15218"/>
            </a:xfrm>
            <a:custGeom>
              <a:avLst/>
              <a:gdLst/>
              <a:ahLst/>
              <a:cxnLst/>
              <a:rect l="l" t="t" r="r" b="b"/>
              <a:pathLst>
                <a:path w="691" h="591" extrusionOk="0">
                  <a:moveTo>
                    <a:pt x="358" y="1"/>
                  </a:moveTo>
                  <a:cubicBezTo>
                    <a:pt x="246" y="1"/>
                    <a:pt x="142" y="68"/>
                    <a:pt x="98" y="179"/>
                  </a:cubicBezTo>
                  <a:lnTo>
                    <a:pt x="98" y="189"/>
                  </a:lnTo>
                  <a:cubicBezTo>
                    <a:pt x="0" y="417"/>
                    <a:pt x="190" y="591"/>
                    <a:pt x="377" y="591"/>
                  </a:cubicBezTo>
                  <a:cubicBezTo>
                    <a:pt x="478" y="591"/>
                    <a:pt x="578" y="540"/>
                    <a:pt x="630" y="420"/>
                  </a:cubicBezTo>
                  <a:lnTo>
                    <a:pt x="630" y="400"/>
                  </a:lnTo>
                  <a:cubicBezTo>
                    <a:pt x="691" y="249"/>
                    <a:pt x="620" y="89"/>
                    <a:pt x="480" y="28"/>
                  </a:cubicBezTo>
                  <a:cubicBezTo>
                    <a:pt x="440" y="10"/>
                    <a:pt x="398" y="1"/>
                    <a:pt x="35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1"/>
            <p:cNvSpPr/>
            <p:nvPr/>
          </p:nvSpPr>
          <p:spPr>
            <a:xfrm>
              <a:off x="1534913" y="1707872"/>
              <a:ext cx="382413" cy="378036"/>
            </a:xfrm>
            <a:custGeom>
              <a:avLst/>
              <a:gdLst/>
              <a:ahLst/>
              <a:cxnLst/>
              <a:rect l="l" t="t" r="r" b="b"/>
              <a:pathLst>
                <a:path w="14851" h="14681" extrusionOk="0">
                  <a:moveTo>
                    <a:pt x="9234" y="575"/>
                  </a:moveTo>
                  <a:cubicBezTo>
                    <a:pt x="9606" y="575"/>
                    <a:pt x="9978" y="665"/>
                    <a:pt x="10299" y="856"/>
                  </a:cubicBezTo>
                  <a:cubicBezTo>
                    <a:pt x="10832" y="1167"/>
                    <a:pt x="11214" y="1700"/>
                    <a:pt x="11334" y="2313"/>
                  </a:cubicBezTo>
                  <a:cubicBezTo>
                    <a:pt x="11475" y="2986"/>
                    <a:pt x="11354" y="3679"/>
                    <a:pt x="11013" y="4262"/>
                  </a:cubicBezTo>
                  <a:cubicBezTo>
                    <a:pt x="10512" y="5136"/>
                    <a:pt x="9630" y="5640"/>
                    <a:pt x="8767" y="5640"/>
                  </a:cubicBezTo>
                  <a:cubicBezTo>
                    <a:pt x="8400" y="5640"/>
                    <a:pt x="8037" y="5549"/>
                    <a:pt x="7707" y="5357"/>
                  </a:cubicBezTo>
                  <a:cubicBezTo>
                    <a:pt x="6592" y="4724"/>
                    <a:pt x="6280" y="3187"/>
                    <a:pt x="6994" y="1951"/>
                  </a:cubicBezTo>
                  <a:cubicBezTo>
                    <a:pt x="7496" y="1077"/>
                    <a:pt x="8370" y="575"/>
                    <a:pt x="9234" y="575"/>
                  </a:cubicBezTo>
                  <a:close/>
                  <a:moveTo>
                    <a:pt x="4356" y="1601"/>
                  </a:moveTo>
                  <a:cubicBezTo>
                    <a:pt x="5065" y="1601"/>
                    <a:pt x="5739" y="1877"/>
                    <a:pt x="6180" y="2393"/>
                  </a:cubicBezTo>
                  <a:cubicBezTo>
                    <a:pt x="5959" y="3117"/>
                    <a:pt x="5999" y="3890"/>
                    <a:pt x="6290" y="4583"/>
                  </a:cubicBezTo>
                  <a:cubicBezTo>
                    <a:pt x="5738" y="4744"/>
                    <a:pt x="5236" y="5046"/>
                    <a:pt x="4834" y="5448"/>
                  </a:cubicBezTo>
                  <a:cubicBezTo>
                    <a:pt x="4663" y="5628"/>
                    <a:pt x="4502" y="5819"/>
                    <a:pt x="4371" y="6030"/>
                  </a:cubicBezTo>
                  <a:cubicBezTo>
                    <a:pt x="4211" y="5970"/>
                    <a:pt x="4050" y="5920"/>
                    <a:pt x="3889" y="5890"/>
                  </a:cubicBezTo>
                  <a:cubicBezTo>
                    <a:pt x="3642" y="5833"/>
                    <a:pt x="3393" y="5805"/>
                    <a:pt x="3143" y="5805"/>
                  </a:cubicBezTo>
                  <a:cubicBezTo>
                    <a:pt x="2906" y="5805"/>
                    <a:pt x="2668" y="5831"/>
                    <a:pt x="2432" y="5880"/>
                  </a:cubicBezTo>
                  <a:cubicBezTo>
                    <a:pt x="2171" y="5689"/>
                    <a:pt x="1960" y="5427"/>
                    <a:pt x="1809" y="5136"/>
                  </a:cubicBezTo>
                  <a:cubicBezTo>
                    <a:pt x="1237" y="4001"/>
                    <a:pt x="1809" y="2544"/>
                    <a:pt x="3095" y="1901"/>
                  </a:cubicBezTo>
                  <a:cubicBezTo>
                    <a:pt x="3500" y="1699"/>
                    <a:pt x="3934" y="1601"/>
                    <a:pt x="4356" y="1601"/>
                  </a:cubicBezTo>
                  <a:close/>
                  <a:moveTo>
                    <a:pt x="12161" y="2071"/>
                  </a:moveTo>
                  <a:cubicBezTo>
                    <a:pt x="12414" y="2071"/>
                    <a:pt x="12671" y="2120"/>
                    <a:pt x="12912" y="2222"/>
                  </a:cubicBezTo>
                  <a:cubicBezTo>
                    <a:pt x="13454" y="2443"/>
                    <a:pt x="13866" y="2896"/>
                    <a:pt x="14057" y="3458"/>
                  </a:cubicBezTo>
                  <a:cubicBezTo>
                    <a:pt x="14268" y="4071"/>
                    <a:pt x="14248" y="4734"/>
                    <a:pt x="13987" y="5337"/>
                  </a:cubicBezTo>
                  <a:lnTo>
                    <a:pt x="13987" y="5327"/>
                  </a:lnTo>
                  <a:cubicBezTo>
                    <a:pt x="13876" y="5608"/>
                    <a:pt x="13715" y="5859"/>
                    <a:pt x="13514" y="6081"/>
                  </a:cubicBezTo>
                  <a:cubicBezTo>
                    <a:pt x="13002" y="5484"/>
                    <a:pt x="12264" y="5147"/>
                    <a:pt x="11490" y="5147"/>
                  </a:cubicBezTo>
                  <a:cubicBezTo>
                    <a:pt x="11338" y="5147"/>
                    <a:pt x="11185" y="5160"/>
                    <a:pt x="11033" y="5186"/>
                  </a:cubicBezTo>
                  <a:cubicBezTo>
                    <a:pt x="11214" y="4985"/>
                    <a:pt x="11374" y="4774"/>
                    <a:pt x="11505" y="4543"/>
                  </a:cubicBezTo>
                  <a:cubicBezTo>
                    <a:pt x="11927" y="3830"/>
                    <a:pt x="12058" y="2996"/>
                    <a:pt x="11897" y="2192"/>
                  </a:cubicBezTo>
                  <a:lnTo>
                    <a:pt x="11877" y="2092"/>
                  </a:lnTo>
                  <a:cubicBezTo>
                    <a:pt x="11970" y="2078"/>
                    <a:pt x="12065" y="2071"/>
                    <a:pt x="12161" y="2071"/>
                  </a:cubicBezTo>
                  <a:close/>
                  <a:moveTo>
                    <a:pt x="6582" y="5096"/>
                  </a:moveTo>
                  <a:cubicBezTo>
                    <a:pt x="7084" y="5799"/>
                    <a:pt x="7898" y="6211"/>
                    <a:pt x="8762" y="6211"/>
                  </a:cubicBezTo>
                  <a:cubicBezTo>
                    <a:pt x="8873" y="6211"/>
                    <a:pt x="8983" y="6201"/>
                    <a:pt x="9104" y="6191"/>
                  </a:cubicBezTo>
                  <a:lnTo>
                    <a:pt x="9104" y="6191"/>
                  </a:lnTo>
                  <a:cubicBezTo>
                    <a:pt x="9566" y="7095"/>
                    <a:pt x="9345" y="8281"/>
                    <a:pt x="8561" y="9095"/>
                  </a:cubicBezTo>
                  <a:lnTo>
                    <a:pt x="8551" y="9105"/>
                  </a:lnTo>
                  <a:lnTo>
                    <a:pt x="8521" y="9135"/>
                  </a:lnTo>
                  <a:cubicBezTo>
                    <a:pt x="8019" y="9657"/>
                    <a:pt x="7325" y="9949"/>
                    <a:pt x="6602" y="9959"/>
                  </a:cubicBezTo>
                  <a:cubicBezTo>
                    <a:pt x="6590" y="9959"/>
                    <a:pt x="6578" y="9959"/>
                    <a:pt x="6565" y="9959"/>
                  </a:cubicBezTo>
                  <a:cubicBezTo>
                    <a:pt x="5996" y="9959"/>
                    <a:pt x="5448" y="9729"/>
                    <a:pt x="5045" y="9336"/>
                  </a:cubicBezTo>
                  <a:cubicBezTo>
                    <a:pt x="4140" y="8432"/>
                    <a:pt x="4231" y="6864"/>
                    <a:pt x="5236" y="5849"/>
                  </a:cubicBezTo>
                  <a:cubicBezTo>
                    <a:pt x="5607" y="5478"/>
                    <a:pt x="6069" y="5216"/>
                    <a:pt x="6582" y="5096"/>
                  </a:cubicBezTo>
                  <a:close/>
                  <a:moveTo>
                    <a:pt x="3153" y="6376"/>
                  </a:moveTo>
                  <a:cubicBezTo>
                    <a:pt x="3355" y="6376"/>
                    <a:pt x="3561" y="6398"/>
                    <a:pt x="3769" y="6442"/>
                  </a:cubicBezTo>
                  <a:cubicBezTo>
                    <a:pt x="3879" y="6472"/>
                    <a:pt x="4000" y="6502"/>
                    <a:pt x="4110" y="6543"/>
                  </a:cubicBezTo>
                  <a:cubicBezTo>
                    <a:pt x="3648" y="7648"/>
                    <a:pt x="3819" y="8904"/>
                    <a:pt x="4643" y="9738"/>
                  </a:cubicBezTo>
                  <a:cubicBezTo>
                    <a:pt x="4844" y="9929"/>
                    <a:pt x="5065" y="10099"/>
                    <a:pt x="5316" y="10220"/>
                  </a:cubicBezTo>
                  <a:cubicBezTo>
                    <a:pt x="5125" y="10431"/>
                    <a:pt x="4914" y="10602"/>
                    <a:pt x="4673" y="10722"/>
                  </a:cubicBezTo>
                  <a:cubicBezTo>
                    <a:pt x="4653" y="10732"/>
                    <a:pt x="4643" y="10742"/>
                    <a:pt x="4623" y="10752"/>
                  </a:cubicBezTo>
                  <a:cubicBezTo>
                    <a:pt x="4239" y="10947"/>
                    <a:pt x="3816" y="11048"/>
                    <a:pt x="3391" y="11048"/>
                  </a:cubicBezTo>
                  <a:cubicBezTo>
                    <a:pt x="3181" y="11048"/>
                    <a:pt x="2970" y="11023"/>
                    <a:pt x="2764" y="10973"/>
                  </a:cubicBezTo>
                  <a:lnTo>
                    <a:pt x="2764" y="10984"/>
                  </a:lnTo>
                  <a:cubicBezTo>
                    <a:pt x="2091" y="10843"/>
                    <a:pt x="1508" y="10461"/>
                    <a:pt x="1106" y="9908"/>
                  </a:cubicBezTo>
                  <a:cubicBezTo>
                    <a:pt x="734" y="9406"/>
                    <a:pt x="594" y="8763"/>
                    <a:pt x="734" y="8150"/>
                  </a:cubicBezTo>
                  <a:cubicBezTo>
                    <a:pt x="966" y="7088"/>
                    <a:pt x="1986" y="6376"/>
                    <a:pt x="3153" y="6376"/>
                  </a:cubicBezTo>
                  <a:close/>
                  <a:moveTo>
                    <a:pt x="8641" y="9798"/>
                  </a:moveTo>
                  <a:cubicBezTo>
                    <a:pt x="8903" y="10391"/>
                    <a:pt x="9375" y="10883"/>
                    <a:pt x="9968" y="11164"/>
                  </a:cubicBezTo>
                  <a:lnTo>
                    <a:pt x="9958" y="11164"/>
                  </a:lnTo>
                  <a:cubicBezTo>
                    <a:pt x="10159" y="12249"/>
                    <a:pt x="9485" y="13395"/>
                    <a:pt x="8340" y="13877"/>
                  </a:cubicBezTo>
                  <a:cubicBezTo>
                    <a:pt x="7994" y="14028"/>
                    <a:pt x="7622" y="14104"/>
                    <a:pt x="7251" y="14104"/>
                  </a:cubicBezTo>
                  <a:cubicBezTo>
                    <a:pt x="6954" y="14104"/>
                    <a:pt x="6656" y="14056"/>
                    <a:pt x="6371" y="13957"/>
                  </a:cubicBezTo>
                  <a:cubicBezTo>
                    <a:pt x="5215" y="13596"/>
                    <a:pt x="4592" y="12340"/>
                    <a:pt x="5004" y="11194"/>
                  </a:cubicBezTo>
                  <a:cubicBezTo>
                    <a:pt x="5336" y="11004"/>
                    <a:pt x="5637" y="10752"/>
                    <a:pt x="5868" y="10441"/>
                  </a:cubicBezTo>
                  <a:cubicBezTo>
                    <a:pt x="6110" y="10501"/>
                    <a:pt x="6351" y="10531"/>
                    <a:pt x="6602" y="10531"/>
                  </a:cubicBezTo>
                  <a:cubicBezTo>
                    <a:pt x="7345" y="10531"/>
                    <a:pt x="8059" y="10270"/>
                    <a:pt x="8641" y="9798"/>
                  </a:cubicBezTo>
                  <a:close/>
                  <a:moveTo>
                    <a:pt x="9248" y="1"/>
                  </a:moveTo>
                  <a:cubicBezTo>
                    <a:pt x="8182" y="1"/>
                    <a:pt x="7102" y="607"/>
                    <a:pt x="6491" y="1660"/>
                  </a:cubicBezTo>
                  <a:cubicBezTo>
                    <a:pt x="6461" y="1710"/>
                    <a:pt x="6441" y="1760"/>
                    <a:pt x="6411" y="1810"/>
                  </a:cubicBezTo>
                  <a:cubicBezTo>
                    <a:pt x="6019" y="1439"/>
                    <a:pt x="5517" y="1188"/>
                    <a:pt x="4984" y="1087"/>
                  </a:cubicBezTo>
                  <a:cubicBezTo>
                    <a:pt x="4773" y="1046"/>
                    <a:pt x="4559" y="1026"/>
                    <a:pt x="4345" y="1026"/>
                  </a:cubicBezTo>
                  <a:cubicBezTo>
                    <a:pt x="3824" y="1026"/>
                    <a:pt x="3304" y="1147"/>
                    <a:pt x="2834" y="1389"/>
                  </a:cubicBezTo>
                  <a:cubicBezTo>
                    <a:pt x="1267" y="2172"/>
                    <a:pt x="584" y="3971"/>
                    <a:pt x="1297" y="5407"/>
                  </a:cubicBezTo>
                  <a:cubicBezTo>
                    <a:pt x="1428" y="5659"/>
                    <a:pt x="1598" y="5890"/>
                    <a:pt x="1799" y="6091"/>
                  </a:cubicBezTo>
                  <a:cubicBezTo>
                    <a:pt x="976" y="6442"/>
                    <a:pt x="373" y="7166"/>
                    <a:pt x="172" y="8040"/>
                  </a:cubicBezTo>
                  <a:cubicBezTo>
                    <a:pt x="1" y="8803"/>
                    <a:pt x="172" y="9607"/>
                    <a:pt x="644" y="10250"/>
                  </a:cubicBezTo>
                  <a:cubicBezTo>
                    <a:pt x="1126" y="10913"/>
                    <a:pt x="1840" y="11375"/>
                    <a:pt x="2643" y="11546"/>
                  </a:cubicBezTo>
                  <a:cubicBezTo>
                    <a:pt x="2884" y="11596"/>
                    <a:pt x="3136" y="11627"/>
                    <a:pt x="3387" y="11627"/>
                  </a:cubicBezTo>
                  <a:cubicBezTo>
                    <a:pt x="3718" y="11627"/>
                    <a:pt x="4040" y="11576"/>
                    <a:pt x="4351" y="11486"/>
                  </a:cubicBezTo>
                  <a:lnTo>
                    <a:pt x="4351" y="11486"/>
                  </a:lnTo>
                  <a:cubicBezTo>
                    <a:pt x="4261" y="11988"/>
                    <a:pt x="4321" y="12501"/>
                    <a:pt x="4522" y="12973"/>
                  </a:cubicBezTo>
                  <a:cubicBezTo>
                    <a:pt x="4834" y="13696"/>
                    <a:pt x="5436" y="14249"/>
                    <a:pt x="6190" y="14500"/>
                  </a:cubicBezTo>
                  <a:cubicBezTo>
                    <a:pt x="6522" y="14621"/>
                    <a:pt x="6883" y="14681"/>
                    <a:pt x="7235" y="14681"/>
                  </a:cubicBezTo>
                  <a:cubicBezTo>
                    <a:pt x="7697" y="14681"/>
                    <a:pt x="8149" y="14580"/>
                    <a:pt x="8571" y="14410"/>
                  </a:cubicBezTo>
                  <a:cubicBezTo>
                    <a:pt x="9264" y="14118"/>
                    <a:pt x="9837" y="13596"/>
                    <a:pt x="10209" y="12943"/>
                  </a:cubicBezTo>
                  <a:cubicBezTo>
                    <a:pt x="10470" y="12460"/>
                    <a:pt x="10601" y="11908"/>
                    <a:pt x="10560" y="11365"/>
                  </a:cubicBezTo>
                  <a:lnTo>
                    <a:pt x="10560" y="11365"/>
                  </a:lnTo>
                  <a:cubicBezTo>
                    <a:pt x="10741" y="11395"/>
                    <a:pt x="10922" y="11416"/>
                    <a:pt x="11103" y="11416"/>
                  </a:cubicBezTo>
                  <a:cubicBezTo>
                    <a:pt x="11937" y="11405"/>
                    <a:pt x="12721" y="11054"/>
                    <a:pt x="13283" y="10451"/>
                  </a:cubicBezTo>
                  <a:cubicBezTo>
                    <a:pt x="13482" y="10236"/>
                    <a:pt x="13290" y="9958"/>
                    <a:pt x="13072" y="9958"/>
                  </a:cubicBezTo>
                  <a:cubicBezTo>
                    <a:pt x="13004" y="9958"/>
                    <a:pt x="12933" y="9985"/>
                    <a:pt x="12871" y="10049"/>
                  </a:cubicBezTo>
                  <a:cubicBezTo>
                    <a:pt x="12375" y="10566"/>
                    <a:pt x="11738" y="10845"/>
                    <a:pt x="11108" y="10845"/>
                  </a:cubicBezTo>
                  <a:cubicBezTo>
                    <a:pt x="10833" y="10845"/>
                    <a:pt x="10559" y="10792"/>
                    <a:pt x="10299" y="10682"/>
                  </a:cubicBezTo>
                  <a:cubicBezTo>
                    <a:pt x="9727" y="10431"/>
                    <a:pt x="9284" y="9959"/>
                    <a:pt x="9084" y="9366"/>
                  </a:cubicBezTo>
                  <a:cubicBezTo>
                    <a:pt x="9506" y="8884"/>
                    <a:pt x="9787" y="8301"/>
                    <a:pt x="9887" y="7668"/>
                  </a:cubicBezTo>
                  <a:cubicBezTo>
                    <a:pt x="9948" y="7246"/>
                    <a:pt x="9917" y="6834"/>
                    <a:pt x="9807" y="6432"/>
                  </a:cubicBezTo>
                  <a:cubicBezTo>
                    <a:pt x="10290" y="5970"/>
                    <a:pt x="10891" y="5721"/>
                    <a:pt x="11488" y="5721"/>
                  </a:cubicBezTo>
                  <a:cubicBezTo>
                    <a:pt x="11760" y="5721"/>
                    <a:pt x="12031" y="5773"/>
                    <a:pt x="12289" y="5880"/>
                  </a:cubicBezTo>
                  <a:cubicBezTo>
                    <a:pt x="13112" y="6221"/>
                    <a:pt x="13665" y="7105"/>
                    <a:pt x="13655" y="8100"/>
                  </a:cubicBezTo>
                  <a:cubicBezTo>
                    <a:pt x="13655" y="8261"/>
                    <a:pt x="13786" y="8391"/>
                    <a:pt x="13946" y="8391"/>
                  </a:cubicBezTo>
                  <a:cubicBezTo>
                    <a:pt x="14097" y="8391"/>
                    <a:pt x="14228" y="8261"/>
                    <a:pt x="14228" y="8100"/>
                  </a:cubicBezTo>
                  <a:cubicBezTo>
                    <a:pt x="14238" y="7567"/>
                    <a:pt x="14107" y="7045"/>
                    <a:pt x="13856" y="6573"/>
                  </a:cubicBezTo>
                  <a:cubicBezTo>
                    <a:pt x="14137" y="6281"/>
                    <a:pt x="14368" y="5930"/>
                    <a:pt x="14519" y="5548"/>
                  </a:cubicBezTo>
                  <a:cubicBezTo>
                    <a:pt x="14831" y="4835"/>
                    <a:pt x="14851" y="4021"/>
                    <a:pt x="14599" y="3277"/>
                  </a:cubicBezTo>
                  <a:cubicBezTo>
                    <a:pt x="14358" y="2564"/>
                    <a:pt x="13826" y="1991"/>
                    <a:pt x="13133" y="1700"/>
                  </a:cubicBezTo>
                  <a:cubicBezTo>
                    <a:pt x="12819" y="1570"/>
                    <a:pt x="12487" y="1506"/>
                    <a:pt x="12152" y="1506"/>
                  </a:cubicBezTo>
                  <a:cubicBezTo>
                    <a:pt x="11993" y="1506"/>
                    <a:pt x="11834" y="1520"/>
                    <a:pt x="11676" y="1549"/>
                  </a:cubicBezTo>
                  <a:cubicBezTo>
                    <a:pt x="11445" y="1047"/>
                    <a:pt x="11063" y="635"/>
                    <a:pt x="10581" y="354"/>
                  </a:cubicBezTo>
                  <a:cubicBezTo>
                    <a:pt x="10165" y="114"/>
                    <a:pt x="9708" y="1"/>
                    <a:pt x="924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1"/>
            <p:cNvSpPr/>
            <p:nvPr/>
          </p:nvSpPr>
          <p:spPr>
            <a:xfrm>
              <a:off x="1730253" y="1761638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9" y="0"/>
                  </a:moveTo>
                  <a:cubicBezTo>
                    <a:pt x="155" y="0"/>
                    <a:pt x="0" y="305"/>
                    <a:pt x="191" y="496"/>
                  </a:cubicBezTo>
                  <a:cubicBezTo>
                    <a:pt x="242" y="546"/>
                    <a:pt x="322" y="576"/>
                    <a:pt x="392" y="576"/>
                  </a:cubicBezTo>
                  <a:cubicBezTo>
                    <a:pt x="704" y="576"/>
                    <a:pt x="794" y="144"/>
                    <a:pt x="503" y="24"/>
                  </a:cubicBezTo>
                  <a:cubicBezTo>
                    <a:pt x="464" y="8"/>
                    <a:pt x="426" y="0"/>
                    <a:pt x="38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1"/>
            <p:cNvSpPr/>
            <p:nvPr/>
          </p:nvSpPr>
          <p:spPr>
            <a:xfrm>
              <a:off x="1719644" y="1928601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1" y="569"/>
                    <a:pt x="369" y="576"/>
                    <a:pt x="406" y="576"/>
                  </a:cubicBezTo>
                  <a:cubicBezTo>
                    <a:pt x="640" y="576"/>
                    <a:pt x="795" y="272"/>
                    <a:pt x="603" y="81"/>
                  </a:cubicBezTo>
                  <a:cubicBezTo>
                    <a:pt x="553" y="30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1"/>
            <p:cNvSpPr/>
            <p:nvPr/>
          </p:nvSpPr>
          <p:spPr>
            <a:xfrm>
              <a:off x="1712408" y="2045016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0" y="577"/>
                    <a:pt x="794" y="282"/>
                    <a:pt x="603" y="91"/>
                  </a:cubicBezTo>
                  <a:cubicBezTo>
                    <a:pt x="553" y="31"/>
                    <a:pt x="472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1"/>
            <p:cNvSpPr/>
            <p:nvPr/>
          </p:nvSpPr>
          <p:spPr>
            <a:xfrm>
              <a:off x="1864256" y="1799748"/>
              <a:ext cx="20497" cy="14858"/>
            </a:xfrm>
            <a:custGeom>
              <a:avLst/>
              <a:gdLst/>
              <a:ahLst/>
              <a:cxnLst/>
              <a:rect l="l" t="t" r="r" b="b"/>
              <a:pathLst>
                <a:path w="796" h="577" extrusionOk="0">
                  <a:moveTo>
                    <a:pt x="403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1" y="570"/>
                    <a:pt x="370" y="577"/>
                    <a:pt x="406" y="577"/>
                  </a:cubicBezTo>
                  <a:cubicBezTo>
                    <a:pt x="640" y="577"/>
                    <a:pt x="795" y="272"/>
                    <a:pt x="604" y="81"/>
                  </a:cubicBezTo>
                  <a:cubicBezTo>
                    <a:pt x="554" y="31"/>
                    <a:pt x="483" y="1"/>
                    <a:pt x="40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1"/>
            <p:cNvSpPr/>
            <p:nvPr/>
          </p:nvSpPr>
          <p:spPr>
            <a:xfrm>
              <a:off x="1596327" y="1957312"/>
              <a:ext cx="20368" cy="14600"/>
            </a:xfrm>
            <a:custGeom>
              <a:avLst/>
              <a:gdLst/>
              <a:ahLst/>
              <a:cxnLst/>
              <a:rect l="l" t="t" r="r" b="b"/>
              <a:pathLst>
                <a:path w="791" h="567" extrusionOk="0">
                  <a:moveTo>
                    <a:pt x="388" y="0"/>
                  </a:moveTo>
                  <a:cubicBezTo>
                    <a:pt x="76" y="0"/>
                    <a:pt x="0" y="424"/>
                    <a:pt x="278" y="543"/>
                  </a:cubicBezTo>
                  <a:cubicBezTo>
                    <a:pt x="318" y="560"/>
                    <a:pt x="358" y="567"/>
                    <a:pt x="395" y="567"/>
                  </a:cubicBezTo>
                  <a:cubicBezTo>
                    <a:pt x="630" y="567"/>
                    <a:pt x="791" y="272"/>
                    <a:pt x="600" y="81"/>
                  </a:cubicBezTo>
                  <a:cubicBezTo>
                    <a:pt x="540" y="31"/>
                    <a:pt x="469" y="0"/>
                    <a:pt x="399" y="0"/>
                  </a:cubicBezTo>
                  <a:cubicBezTo>
                    <a:pt x="395" y="0"/>
                    <a:pt x="392" y="0"/>
                    <a:pt x="38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1"/>
            <p:cNvSpPr/>
            <p:nvPr/>
          </p:nvSpPr>
          <p:spPr>
            <a:xfrm>
              <a:off x="1596327" y="1789911"/>
              <a:ext cx="20368" cy="14626"/>
            </a:xfrm>
            <a:custGeom>
              <a:avLst/>
              <a:gdLst/>
              <a:ahLst/>
              <a:cxnLst/>
              <a:rect l="l" t="t" r="r" b="b"/>
              <a:pathLst>
                <a:path w="791" h="568" extrusionOk="0">
                  <a:moveTo>
                    <a:pt x="388" y="1"/>
                  </a:moveTo>
                  <a:cubicBezTo>
                    <a:pt x="76" y="1"/>
                    <a:pt x="0" y="424"/>
                    <a:pt x="278" y="543"/>
                  </a:cubicBezTo>
                  <a:cubicBezTo>
                    <a:pt x="318" y="560"/>
                    <a:pt x="358" y="567"/>
                    <a:pt x="395" y="567"/>
                  </a:cubicBezTo>
                  <a:cubicBezTo>
                    <a:pt x="630" y="567"/>
                    <a:pt x="791" y="272"/>
                    <a:pt x="600" y="81"/>
                  </a:cubicBezTo>
                  <a:cubicBezTo>
                    <a:pt x="540" y="31"/>
                    <a:pt x="469" y="1"/>
                    <a:pt x="399" y="1"/>
                  </a:cubicBezTo>
                  <a:cubicBezTo>
                    <a:pt x="395" y="1"/>
                    <a:pt x="392" y="1"/>
                    <a:pt x="38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1"/>
            <p:cNvSpPr/>
            <p:nvPr/>
          </p:nvSpPr>
          <p:spPr>
            <a:xfrm>
              <a:off x="1657560" y="1866801"/>
              <a:ext cx="38522" cy="73413"/>
            </a:xfrm>
            <a:custGeom>
              <a:avLst/>
              <a:gdLst/>
              <a:ahLst/>
              <a:cxnLst/>
              <a:rect l="l" t="t" r="r" b="b"/>
              <a:pathLst>
                <a:path w="1496" h="2851" extrusionOk="0">
                  <a:moveTo>
                    <a:pt x="1083" y="1"/>
                  </a:moveTo>
                  <a:cubicBezTo>
                    <a:pt x="1016" y="1"/>
                    <a:pt x="947" y="27"/>
                    <a:pt x="884" y="89"/>
                  </a:cubicBezTo>
                  <a:cubicBezTo>
                    <a:pt x="91" y="883"/>
                    <a:pt x="0" y="2079"/>
                    <a:pt x="683" y="2762"/>
                  </a:cubicBezTo>
                  <a:cubicBezTo>
                    <a:pt x="746" y="2824"/>
                    <a:pt x="816" y="2851"/>
                    <a:pt x="883" y="2851"/>
                  </a:cubicBezTo>
                  <a:cubicBezTo>
                    <a:pt x="1108" y="2851"/>
                    <a:pt x="1304" y="2559"/>
                    <a:pt x="1095" y="2350"/>
                  </a:cubicBezTo>
                  <a:cubicBezTo>
                    <a:pt x="633" y="1898"/>
                    <a:pt x="724" y="1064"/>
                    <a:pt x="1286" y="501"/>
                  </a:cubicBezTo>
                  <a:cubicBezTo>
                    <a:pt x="1495" y="293"/>
                    <a:pt x="1305" y="1"/>
                    <a:pt x="108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1"/>
            <p:cNvSpPr/>
            <p:nvPr/>
          </p:nvSpPr>
          <p:spPr>
            <a:xfrm>
              <a:off x="1691962" y="1850990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92" y="0"/>
                  </a:moveTo>
                  <a:cubicBezTo>
                    <a:pt x="81" y="0"/>
                    <a:pt x="1" y="432"/>
                    <a:pt x="282" y="553"/>
                  </a:cubicBezTo>
                  <a:cubicBezTo>
                    <a:pt x="321" y="569"/>
                    <a:pt x="359" y="576"/>
                    <a:pt x="396" y="576"/>
                  </a:cubicBezTo>
                  <a:cubicBezTo>
                    <a:pt x="632" y="576"/>
                    <a:pt x="795" y="272"/>
                    <a:pt x="603" y="80"/>
                  </a:cubicBezTo>
                  <a:cubicBezTo>
                    <a:pt x="543" y="30"/>
                    <a:pt x="473" y="0"/>
                    <a:pt x="3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" name="Google Shape;1525;p41"/>
          <p:cNvGrpSpPr/>
          <p:nvPr/>
        </p:nvGrpSpPr>
        <p:grpSpPr>
          <a:xfrm>
            <a:off x="4176116" y="3735001"/>
            <a:ext cx="212695" cy="377933"/>
            <a:chOff x="4176116" y="4079601"/>
            <a:chExt cx="212695" cy="377933"/>
          </a:xfrm>
        </p:grpSpPr>
        <p:sp>
          <p:nvSpPr>
            <p:cNvPr id="1526" name="Google Shape;1526;p41"/>
            <p:cNvSpPr/>
            <p:nvPr/>
          </p:nvSpPr>
          <p:spPr>
            <a:xfrm>
              <a:off x="4176116" y="4079601"/>
              <a:ext cx="212695" cy="283507"/>
            </a:xfrm>
            <a:custGeom>
              <a:avLst/>
              <a:gdLst/>
              <a:ahLst/>
              <a:cxnLst/>
              <a:rect l="l" t="t" r="r" b="b"/>
              <a:pathLst>
                <a:path w="8260" h="11010" extrusionOk="0">
                  <a:moveTo>
                    <a:pt x="4130" y="731"/>
                  </a:moveTo>
                  <a:cubicBezTo>
                    <a:pt x="4472" y="1143"/>
                    <a:pt x="5145" y="1987"/>
                    <a:pt x="5818" y="2952"/>
                  </a:cubicBezTo>
                  <a:cubicBezTo>
                    <a:pt x="7044" y="4710"/>
                    <a:pt x="7687" y="6066"/>
                    <a:pt x="7687" y="6880"/>
                  </a:cubicBezTo>
                  <a:cubicBezTo>
                    <a:pt x="7687" y="8839"/>
                    <a:pt x="6100" y="10427"/>
                    <a:pt x="4130" y="10427"/>
                  </a:cubicBezTo>
                  <a:cubicBezTo>
                    <a:pt x="2171" y="10427"/>
                    <a:pt x="574" y="8839"/>
                    <a:pt x="574" y="6880"/>
                  </a:cubicBezTo>
                  <a:cubicBezTo>
                    <a:pt x="574" y="6066"/>
                    <a:pt x="1227" y="4710"/>
                    <a:pt x="2442" y="2952"/>
                  </a:cubicBezTo>
                  <a:cubicBezTo>
                    <a:pt x="3116" y="1987"/>
                    <a:pt x="3799" y="1143"/>
                    <a:pt x="4130" y="731"/>
                  </a:cubicBezTo>
                  <a:close/>
                  <a:moveTo>
                    <a:pt x="4135" y="0"/>
                  </a:moveTo>
                  <a:cubicBezTo>
                    <a:pt x="4055" y="0"/>
                    <a:pt x="3975" y="33"/>
                    <a:pt x="3919" y="98"/>
                  </a:cubicBezTo>
                  <a:cubicBezTo>
                    <a:pt x="3909" y="108"/>
                    <a:pt x="2935" y="1244"/>
                    <a:pt x="1980" y="2620"/>
                  </a:cubicBezTo>
                  <a:cubicBezTo>
                    <a:pt x="664" y="4509"/>
                    <a:pt x="1" y="5936"/>
                    <a:pt x="1" y="6880"/>
                  </a:cubicBezTo>
                  <a:cubicBezTo>
                    <a:pt x="11" y="9151"/>
                    <a:pt x="1850" y="11000"/>
                    <a:pt x="4130" y="11010"/>
                  </a:cubicBezTo>
                  <a:cubicBezTo>
                    <a:pt x="6411" y="11000"/>
                    <a:pt x="8260" y="9151"/>
                    <a:pt x="8260" y="6880"/>
                  </a:cubicBezTo>
                  <a:cubicBezTo>
                    <a:pt x="8260" y="5936"/>
                    <a:pt x="7597" y="4509"/>
                    <a:pt x="6290" y="2620"/>
                  </a:cubicBezTo>
                  <a:cubicBezTo>
                    <a:pt x="5326" y="1244"/>
                    <a:pt x="4361" y="108"/>
                    <a:pt x="4351" y="98"/>
                  </a:cubicBezTo>
                  <a:cubicBezTo>
                    <a:pt x="4296" y="33"/>
                    <a:pt x="4216" y="0"/>
                    <a:pt x="413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1"/>
            <p:cNvSpPr/>
            <p:nvPr/>
          </p:nvSpPr>
          <p:spPr>
            <a:xfrm>
              <a:off x="4201480" y="4377323"/>
              <a:ext cx="50213" cy="67929"/>
            </a:xfrm>
            <a:custGeom>
              <a:avLst/>
              <a:gdLst/>
              <a:ahLst/>
              <a:cxnLst/>
              <a:rect l="l" t="t" r="r" b="b"/>
              <a:pathLst>
                <a:path w="1950" h="2638" extrusionOk="0">
                  <a:moveTo>
                    <a:pt x="1668" y="0"/>
                  </a:moveTo>
                  <a:cubicBezTo>
                    <a:pt x="1508" y="0"/>
                    <a:pt x="1377" y="131"/>
                    <a:pt x="1377" y="292"/>
                  </a:cubicBezTo>
                  <a:lnTo>
                    <a:pt x="1377" y="995"/>
                  </a:lnTo>
                  <a:lnTo>
                    <a:pt x="573" y="995"/>
                  </a:lnTo>
                  <a:lnTo>
                    <a:pt x="573" y="292"/>
                  </a:lnTo>
                  <a:cubicBezTo>
                    <a:pt x="573" y="101"/>
                    <a:pt x="430" y="5"/>
                    <a:pt x="287" y="5"/>
                  </a:cubicBezTo>
                  <a:cubicBezTo>
                    <a:pt x="144" y="5"/>
                    <a:pt x="1" y="101"/>
                    <a:pt x="1" y="292"/>
                  </a:cubicBezTo>
                  <a:lnTo>
                    <a:pt x="1" y="2351"/>
                  </a:lnTo>
                  <a:cubicBezTo>
                    <a:pt x="1" y="2542"/>
                    <a:pt x="144" y="2638"/>
                    <a:pt x="287" y="2638"/>
                  </a:cubicBezTo>
                  <a:cubicBezTo>
                    <a:pt x="430" y="2638"/>
                    <a:pt x="573" y="2542"/>
                    <a:pt x="573" y="2351"/>
                  </a:cubicBezTo>
                  <a:lnTo>
                    <a:pt x="573" y="1567"/>
                  </a:lnTo>
                  <a:lnTo>
                    <a:pt x="1377" y="1567"/>
                  </a:lnTo>
                  <a:lnTo>
                    <a:pt x="1377" y="2351"/>
                  </a:lnTo>
                  <a:cubicBezTo>
                    <a:pt x="1377" y="2542"/>
                    <a:pt x="1520" y="2638"/>
                    <a:pt x="1663" y="2638"/>
                  </a:cubicBezTo>
                  <a:cubicBezTo>
                    <a:pt x="1807" y="2638"/>
                    <a:pt x="1950" y="2542"/>
                    <a:pt x="1950" y="2351"/>
                  </a:cubicBezTo>
                  <a:lnTo>
                    <a:pt x="1950" y="292"/>
                  </a:lnTo>
                  <a:cubicBezTo>
                    <a:pt x="1950" y="131"/>
                    <a:pt x="1819" y="0"/>
                    <a:pt x="166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1"/>
            <p:cNvSpPr/>
            <p:nvPr/>
          </p:nvSpPr>
          <p:spPr>
            <a:xfrm>
              <a:off x="4312978" y="4377323"/>
              <a:ext cx="50238" cy="68057"/>
            </a:xfrm>
            <a:custGeom>
              <a:avLst/>
              <a:gdLst/>
              <a:ahLst/>
              <a:cxnLst/>
              <a:rect l="l" t="t" r="r" b="b"/>
              <a:pathLst>
                <a:path w="1951" h="2643" extrusionOk="0">
                  <a:moveTo>
                    <a:pt x="975" y="575"/>
                  </a:moveTo>
                  <a:cubicBezTo>
                    <a:pt x="1176" y="575"/>
                    <a:pt x="1377" y="708"/>
                    <a:pt x="1377" y="975"/>
                  </a:cubicBezTo>
                  <a:lnTo>
                    <a:pt x="1377" y="1668"/>
                  </a:lnTo>
                  <a:cubicBezTo>
                    <a:pt x="1377" y="1934"/>
                    <a:pt x="1176" y="2067"/>
                    <a:pt x="975" y="2067"/>
                  </a:cubicBezTo>
                  <a:cubicBezTo>
                    <a:pt x="775" y="2067"/>
                    <a:pt x="574" y="1934"/>
                    <a:pt x="574" y="1668"/>
                  </a:cubicBezTo>
                  <a:lnTo>
                    <a:pt x="574" y="975"/>
                  </a:lnTo>
                  <a:cubicBezTo>
                    <a:pt x="574" y="708"/>
                    <a:pt x="775" y="575"/>
                    <a:pt x="975" y="575"/>
                  </a:cubicBezTo>
                  <a:close/>
                  <a:moveTo>
                    <a:pt x="975" y="0"/>
                  </a:moveTo>
                  <a:cubicBezTo>
                    <a:pt x="433" y="0"/>
                    <a:pt x="1" y="442"/>
                    <a:pt x="1" y="975"/>
                  </a:cubicBezTo>
                  <a:lnTo>
                    <a:pt x="1" y="1668"/>
                  </a:lnTo>
                  <a:cubicBezTo>
                    <a:pt x="1" y="2200"/>
                    <a:pt x="433" y="2643"/>
                    <a:pt x="975" y="2643"/>
                  </a:cubicBezTo>
                  <a:cubicBezTo>
                    <a:pt x="1518" y="2643"/>
                    <a:pt x="1950" y="2200"/>
                    <a:pt x="1950" y="1668"/>
                  </a:cubicBezTo>
                  <a:lnTo>
                    <a:pt x="1950" y="975"/>
                  </a:lnTo>
                  <a:cubicBezTo>
                    <a:pt x="1950" y="442"/>
                    <a:pt x="1518" y="0"/>
                    <a:pt x="97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1"/>
            <p:cNvSpPr/>
            <p:nvPr/>
          </p:nvSpPr>
          <p:spPr>
            <a:xfrm>
              <a:off x="4260216" y="4402918"/>
              <a:ext cx="44779" cy="54616"/>
            </a:xfrm>
            <a:custGeom>
              <a:avLst/>
              <a:gdLst/>
              <a:ahLst/>
              <a:cxnLst/>
              <a:rect l="l" t="t" r="r" b="b"/>
              <a:pathLst>
                <a:path w="1739" h="2121" extrusionOk="0">
                  <a:moveTo>
                    <a:pt x="864" y="1"/>
                  </a:moveTo>
                  <a:cubicBezTo>
                    <a:pt x="442" y="1"/>
                    <a:pt x="111" y="342"/>
                    <a:pt x="111" y="754"/>
                  </a:cubicBezTo>
                  <a:cubicBezTo>
                    <a:pt x="111" y="945"/>
                    <a:pt x="254" y="1041"/>
                    <a:pt x="397" y="1041"/>
                  </a:cubicBezTo>
                  <a:cubicBezTo>
                    <a:pt x="540" y="1041"/>
                    <a:pt x="683" y="945"/>
                    <a:pt x="683" y="754"/>
                  </a:cubicBezTo>
                  <a:cubicBezTo>
                    <a:pt x="683" y="664"/>
                    <a:pt x="754" y="584"/>
                    <a:pt x="854" y="584"/>
                  </a:cubicBezTo>
                  <a:cubicBezTo>
                    <a:pt x="975" y="584"/>
                    <a:pt x="1065" y="674"/>
                    <a:pt x="1065" y="795"/>
                  </a:cubicBezTo>
                  <a:lnTo>
                    <a:pt x="1065" y="825"/>
                  </a:lnTo>
                  <a:cubicBezTo>
                    <a:pt x="1065" y="895"/>
                    <a:pt x="1035" y="955"/>
                    <a:pt x="985" y="995"/>
                  </a:cubicBezTo>
                  <a:lnTo>
                    <a:pt x="211" y="1608"/>
                  </a:lnTo>
                  <a:cubicBezTo>
                    <a:pt x="0" y="1779"/>
                    <a:pt x="121" y="2121"/>
                    <a:pt x="392" y="2121"/>
                  </a:cubicBezTo>
                  <a:lnTo>
                    <a:pt x="1357" y="2121"/>
                  </a:lnTo>
                  <a:cubicBezTo>
                    <a:pt x="1738" y="2121"/>
                    <a:pt x="1738" y="1548"/>
                    <a:pt x="1357" y="1548"/>
                  </a:cubicBezTo>
                  <a:lnTo>
                    <a:pt x="1216" y="1548"/>
                  </a:lnTo>
                  <a:lnTo>
                    <a:pt x="1347" y="1438"/>
                  </a:lnTo>
                  <a:cubicBezTo>
                    <a:pt x="1537" y="1287"/>
                    <a:pt x="1648" y="1066"/>
                    <a:pt x="1638" y="825"/>
                  </a:cubicBezTo>
                  <a:lnTo>
                    <a:pt x="1638" y="795"/>
                  </a:lnTo>
                  <a:cubicBezTo>
                    <a:pt x="1648" y="363"/>
                    <a:pt x="1296" y="11"/>
                    <a:pt x="86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1"/>
            <p:cNvSpPr/>
            <p:nvPr/>
          </p:nvSpPr>
          <p:spPr>
            <a:xfrm>
              <a:off x="4305227" y="4249319"/>
              <a:ext cx="40376" cy="59457"/>
            </a:xfrm>
            <a:custGeom>
              <a:avLst/>
              <a:gdLst/>
              <a:ahLst/>
              <a:cxnLst/>
              <a:rect l="l" t="t" r="r" b="b"/>
              <a:pathLst>
                <a:path w="1568" h="2309" extrusionOk="0">
                  <a:moveTo>
                    <a:pt x="1281" y="0"/>
                  </a:moveTo>
                  <a:cubicBezTo>
                    <a:pt x="1138" y="0"/>
                    <a:pt x="995" y="93"/>
                    <a:pt x="995" y="279"/>
                  </a:cubicBezTo>
                  <a:cubicBezTo>
                    <a:pt x="985" y="882"/>
                    <a:pt x="704" y="1435"/>
                    <a:pt x="232" y="1786"/>
                  </a:cubicBezTo>
                  <a:cubicBezTo>
                    <a:pt x="0" y="1957"/>
                    <a:pt x="121" y="2309"/>
                    <a:pt x="402" y="2309"/>
                  </a:cubicBezTo>
                  <a:cubicBezTo>
                    <a:pt x="463" y="2309"/>
                    <a:pt x="513" y="2289"/>
                    <a:pt x="563" y="2258"/>
                  </a:cubicBezTo>
                  <a:cubicBezTo>
                    <a:pt x="1196" y="1796"/>
                    <a:pt x="1558" y="1063"/>
                    <a:pt x="1568" y="279"/>
                  </a:cubicBezTo>
                  <a:cubicBezTo>
                    <a:pt x="1568" y="93"/>
                    <a:pt x="1425" y="0"/>
                    <a:pt x="128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1"/>
            <p:cNvSpPr/>
            <p:nvPr/>
          </p:nvSpPr>
          <p:spPr>
            <a:xfrm>
              <a:off x="4272627" y="4304862"/>
              <a:ext cx="17356" cy="14883"/>
            </a:xfrm>
            <a:custGeom>
              <a:avLst/>
              <a:gdLst/>
              <a:ahLst/>
              <a:cxnLst/>
              <a:rect l="l" t="t" r="r" b="b"/>
              <a:pathLst>
                <a:path w="674" h="578" extrusionOk="0">
                  <a:moveTo>
                    <a:pt x="382" y="1"/>
                  </a:moveTo>
                  <a:cubicBezTo>
                    <a:pt x="131" y="1"/>
                    <a:pt x="1" y="312"/>
                    <a:pt x="181" y="493"/>
                  </a:cubicBezTo>
                  <a:cubicBezTo>
                    <a:pt x="240" y="552"/>
                    <a:pt x="311" y="577"/>
                    <a:pt x="382" y="577"/>
                  </a:cubicBezTo>
                  <a:cubicBezTo>
                    <a:pt x="531" y="577"/>
                    <a:pt x="674" y="463"/>
                    <a:pt x="674" y="292"/>
                  </a:cubicBezTo>
                  <a:cubicBezTo>
                    <a:pt x="674" y="132"/>
                    <a:pt x="543" y="1"/>
                    <a:pt x="38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" name="Google Shape;1532;p41"/>
          <p:cNvGrpSpPr/>
          <p:nvPr/>
        </p:nvGrpSpPr>
        <p:grpSpPr>
          <a:xfrm>
            <a:off x="5965638" y="2510975"/>
            <a:ext cx="383443" cy="378602"/>
            <a:chOff x="5965638" y="2855575"/>
            <a:chExt cx="383443" cy="378602"/>
          </a:xfrm>
        </p:grpSpPr>
        <p:sp>
          <p:nvSpPr>
            <p:cNvPr id="1533" name="Google Shape;1533;p41"/>
            <p:cNvSpPr/>
            <p:nvPr/>
          </p:nvSpPr>
          <p:spPr>
            <a:xfrm>
              <a:off x="6081282" y="3219319"/>
              <a:ext cx="20703" cy="14858"/>
            </a:xfrm>
            <a:custGeom>
              <a:avLst/>
              <a:gdLst/>
              <a:ahLst/>
              <a:cxnLst/>
              <a:rect l="l" t="t" r="r" b="b"/>
              <a:pathLst>
                <a:path w="804" h="577" extrusionOk="0">
                  <a:moveTo>
                    <a:pt x="403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1" y="569"/>
                    <a:pt x="370" y="576"/>
                    <a:pt x="406" y="576"/>
                  </a:cubicBezTo>
                  <a:cubicBezTo>
                    <a:pt x="642" y="576"/>
                    <a:pt x="804" y="272"/>
                    <a:pt x="604" y="81"/>
                  </a:cubicBezTo>
                  <a:cubicBezTo>
                    <a:pt x="554" y="30"/>
                    <a:pt x="48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1"/>
            <p:cNvSpPr/>
            <p:nvPr/>
          </p:nvSpPr>
          <p:spPr>
            <a:xfrm>
              <a:off x="5965638" y="2855575"/>
              <a:ext cx="383443" cy="378525"/>
            </a:xfrm>
            <a:custGeom>
              <a:avLst/>
              <a:gdLst/>
              <a:ahLst/>
              <a:cxnLst/>
              <a:rect l="l" t="t" r="r" b="b"/>
              <a:pathLst>
                <a:path w="14891" h="14700" extrusionOk="0">
                  <a:moveTo>
                    <a:pt x="7550" y="562"/>
                  </a:moveTo>
                  <a:cubicBezTo>
                    <a:pt x="7669" y="562"/>
                    <a:pt x="7791" y="606"/>
                    <a:pt x="7888" y="703"/>
                  </a:cubicBezTo>
                  <a:cubicBezTo>
                    <a:pt x="8199" y="1015"/>
                    <a:pt x="7978" y="1537"/>
                    <a:pt x="7546" y="1537"/>
                  </a:cubicBezTo>
                  <a:cubicBezTo>
                    <a:pt x="7275" y="1537"/>
                    <a:pt x="7064" y="1326"/>
                    <a:pt x="7054" y="1055"/>
                  </a:cubicBezTo>
                  <a:cubicBezTo>
                    <a:pt x="7054" y="756"/>
                    <a:pt x="7298" y="562"/>
                    <a:pt x="7550" y="562"/>
                  </a:cubicBezTo>
                  <a:close/>
                  <a:moveTo>
                    <a:pt x="7546" y="2863"/>
                  </a:moveTo>
                  <a:cubicBezTo>
                    <a:pt x="8109" y="2863"/>
                    <a:pt x="8390" y="3537"/>
                    <a:pt x="7988" y="3938"/>
                  </a:cubicBezTo>
                  <a:cubicBezTo>
                    <a:pt x="7862" y="4065"/>
                    <a:pt x="7707" y="4121"/>
                    <a:pt x="7554" y="4121"/>
                  </a:cubicBezTo>
                  <a:cubicBezTo>
                    <a:pt x="7233" y="4121"/>
                    <a:pt x="6923" y="3871"/>
                    <a:pt x="6923" y="3496"/>
                  </a:cubicBezTo>
                  <a:cubicBezTo>
                    <a:pt x="6923" y="3145"/>
                    <a:pt x="7205" y="2873"/>
                    <a:pt x="7546" y="2873"/>
                  </a:cubicBezTo>
                  <a:lnTo>
                    <a:pt x="7546" y="2863"/>
                  </a:lnTo>
                  <a:close/>
                  <a:moveTo>
                    <a:pt x="5125" y="5387"/>
                  </a:moveTo>
                  <a:cubicBezTo>
                    <a:pt x="5251" y="5387"/>
                    <a:pt x="5380" y="5433"/>
                    <a:pt x="5487" y="5536"/>
                  </a:cubicBezTo>
                  <a:cubicBezTo>
                    <a:pt x="5808" y="5868"/>
                    <a:pt x="5577" y="6420"/>
                    <a:pt x="5115" y="6420"/>
                  </a:cubicBezTo>
                  <a:cubicBezTo>
                    <a:pt x="4834" y="6420"/>
                    <a:pt x="4602" y="6189"/>
                    <a:pt x="4602" y="5908"/>
                  </a:cubicBezTo>
                  <a:cubicBezTo>
                    <a:pt x="4602" y="5594"/>
                    <a:pt x="4857" y="5387"/>
                    <a:pt x="5125" y="5387"/>
                  </a:cubicBezTo>
                  <a:close/>
                  <a:moveTo>
                    <a:pt x="8219" y="4491"/>
                  </a:moveTo>
                  <a:lnTo>
                    <a:pt x="9244" y="5415"/>
                  </a:lnTo>
                  <a:cubicBezTo>
                    <a:pt x="9083" y="5727"/>
                    <a:pt x="9083" y="6109"/>
                    <a:pt x="9254" y="6420"/>
                  </a:cubicBezTo>
                  <a:lnTo>
                    <a:pt x="6079" y="6420"/>
                  </a:lnTo>
                  <a:cubicBezTo>
                    <a:pt x="6250" y="6089"/>
                    <a:pt x="6250" y="5697"/>
                    <a:pt x="6079" y="5375"/>
                  </a:cubicBezTo>
                  <a:lnTo>
                    <a:pt x="6069" y="5375"/>
                  </a:lnTo>
                  <a:lnTo>
                    <a:pt x="6923" y="4531"/>
                  </a:lnTo>
                  <a:cubicBezTo>
                    <a:pt x="7114" y="4646"/>
                    <a:pt x="7330" y="4704"/>
                    <a:pt x="7546" y="4704"/>
                  </a:cubicBezTo>
                  <a:cubicBezTo>
                    <a:pt x="7783" y="4704"/>
                    <a:pt x="8019" y="4633"/>
                    <a:pt x="8219" y="4491"/>
                  </a:cubicBezTo>
                  <a:close/>
                  <a:moveTo>
                    <a:pt x="10219" y="5385"/>
                  </a:moveTo>
                  <a:cubicBezTo>
                    <a:pt x="10500" y="5385"/>
                    <a:pt x="10741" y="5626"/>
                    <a:pt x="10731" y="5908"/>
                  </a:cubicBezTo>
                  <a:cubicBezTo>
                    <a:pt x="10731" y="6219"/>
                    <a:pt x="10480" y="6421"/>
                    <a:pt x="10215" y="6421"/>
                  </a:cubicBezTo>
                  <a:cubicBezTo>
                    <a:pt x="10087" y="6421"/>
                    <a:pt x="9955" y="6374"/>
                    <a:pt x="9847" y="6269"/>
                  </a:cubicBezTo>
                  <a:cubicBezTo>
                    <a:pt x="9526" y="5948"/>
                    <a:pt x="9757" y="5385"/>
                    <a:pt x="10219" y="5385"/>
                  </a:cubicBezTo>
                  <a:close/>
                  <a:moveTo>
                    <a:pt x="8702" y="6993"/>
                  </a:moveTo>
                  <a:cubicBezTo>
                    <a:pt x="7617" y="7937"/>
                    <a:pt x="7617" y="9615"/>
                    <a:pt x="8702" y="10560"/>
                  </a:cubicBezTo>
                  <a:lnTo>
                    <a:pt x="2553" y="10560"/>
                  </a:lnTo>
                  <a:cubicBezTo>
                    <a:pt x="1568" y="10560"/>
                    <a:pt x="774" y="9766"/>
                    <a:pt x="774" y="8781"/>
                  </a:cubicBezTo>
                  <a:lnTo>
                    <a:pt x="774" y="8771"/>
                  </a:lnTo>
                  <a:cubicBezTo>
                    <a:pt x="774" y="7797"/>
                    <a:pt x="1568" y="6993"/>
                    <a:pt x="2553" y="6993"/>
                  </a:cubicBezTo>
                  <a:close/>
                  <a:moveTo>
                    <a:pt x="14328" y="9756"/>
                  </a:moveTo>
                  <a:lnTo>
                    <a:pt x="14328" y="10570"/>
                  </a:lnTo>
                  <a:lnTo>
                    <a:pt x="13524" y="10560"/>
                  </a:lnTo>
                  <a:lnTo>
                    <a:pt x="13524" y="9756"/>
                  </a:lnTo>
                  <a:close/>
                  <a:moveTo>
                    <a:pt x="10185" y="7002"/>
                  </a:moveTo>
                  <a:cubicBezTo>
                    <a:pt x="10203" y="7002"/>
                    <a:pt x="10221" y="7002"/>
                    <a:pt x="10239" y="7003"/>
                  </a:cubicBezTo>
                  <a:lnTo>
                    <a:pt x="14318" y="7003"/>
                  </a:lnTo>
                  <a:lnTo>
                    <a:pt x="14328" y="7797"/>
                  </a:lnTo>
                  <a:lnTo>
                    <a:pt x="11394" y="7797"/>
                  </a:lnTo>
                  <a:cubicBezTo>
                    <a:pt x="11388" y="7796"/>
                    <a:pt x="11381" y="7796"/>
                    <a:pt x="11375" y="7796"/>
                  </a:cubicBezTo>
                  <a:cubicBezTo>
                    <a:pt x="10992" y="7796"/>
                    <a:pt x="10989" y="8370"/>
                    <a:pt x="11366" y="8370"/>
                  </a:cubicBezTo>
                  <a:cubicBezTo>
                    <a:pt x="11375" y="8370"/>
                    <a:pt x="11385" y="8370"/>
                    <a:pt x="11394" y="8369"/>
                  </a:cubicBezTo>
                  <a:lnTo>
                    <a:pt x="14328" y="8369"/>
                  </a:lnTo>
                  <a:lnTo>
                    <a:pt x="14328" y="9183"/>
                  </a:lnTo>
                  <a:lnTo>
                    <a:pt x="10058" y="9183"/>
                  </a:lnTo>
                  <a:cubicBezTo>
                    <a:pt x="10048" y="9182"/>
                    <a:pt x="10039" y="9182"/>
                    <a:pt x="10030" y="9182"/>
                  </a:cubicBezTo>
                  <a:cubicBezTo>
                    <a:pt x="9655" y="9182"/>
                    <a:pt x="9655" y="9757"/>
                    <a:pt x="10030" y="9757"/>
                  </a:cubicBezTo>
                  <a:cubicBezTo>
                    <a:pt x="10039" y="9757"/>
                    <a:pt x="10048" y="9756"/>
                    <a:pt x="10058" y="9756"/>
                  </a:cubicBezTo>
                  <a:lnTo>
                    <a:pt x="11103" y="9756"/>
                  </a:lnTo>
                  <a:lnTo>
                    <a:pt x="11103" y="10570"/>
                  </a:lnTo>
                  <a:lnTo>
                    <a:pt x="10239" y="10570"/>
                  </a:lnTo>
                  <a:cubicBezTo>
                    <a:pt x="10227" y="10570"/>
                    <a:pt x="10214" y="10570"/>
                    <a:pt x="10202" y="10570"/>
                  </a:cubicBezTo>
                  <a:cubicBezTo>
                    <a:pt x="9214" y="10570"/>
                    <a:pt x="8410" y="9774"/>
                    <a:pt x="8410" y="8781"/>
                  </a:cubicBezTo>
                  <a:cubicBezTo>
                    <a:pt x="8410" y="7804"/>
                    <a:pt x="9205" y="7002"/>
                    <a:pt x="10185" y="7002"/>
                  </a:cubicBezTo>
                  <a:close/>
                  <a:moveTo>
                    <a:pt x="12942" y="9756"/>
                  </a:moveTo>
                  <a:lnTo>
                    <a:pt x="12942" y="12398"/>
                  </a:lnTo>
                  <a:lnTo>
                    <a:pt x="12520" y="11976"/>
                  </a:lnTo>
                  <a:cubicBezTo>
                    <a:pt x="12459" y="11921"/>
                    <a:pt x="12386" y="11893"/>
                    <a:pt x="12314" y="11893"/>
                  </a:cubicBezTo>
                  <a:cubicBezTo>
                    <a:pt x="12241" y="11893"/>
                    <a:pt x="12168" y="11921"/>
                    <a:pt x="12108" y="11976"/>
                  </a:cubicBezTo>
                  <a:lnTo>
                    <a:pt x="11686" y="12398"/>
                  </a:lnTo>
                  <a:lnTo>
                    <a:pt x="11686" y="9756"/>
                  </a:lnTo>
                  <a:close/>
                  <a:moveTo>
                    <a:pt x="11113" y="11132"/>
                  </a:moveTo>
                  <a:lnTo>
                    <a:pt x="11113" y="13081"/>
                  </a:lnTo>
                  <a:cubicBezTo>
                    <a:pt x="11113" y="13259"/>
                    <a:pt x="11253" y="13372"/>
                    <a:pt x="11399" y="13372"/>
                  </a:cubicBezTo>
                  <a:cubicBezTo>
                    <a:pt x="11467" y="13372"/>
                    <a:pt x="11537" y="13347"/>
                    <a:pt x="11595" y="13292"/>
                  </a:cubicBezTo>
                  <a:lnTo>
                    <a:pt x="12319" y="12579"/>
                  </a:lnTo>
                  <a:lnTo>
                    <a:pt x="13032" y="13292"/>
                  </a:lnTo>
                  <a:cubicBezTo>
                    <a:pt x="13090" y="13347"/>
                    <a:pt x="13160" y="13372"/>
                    <a:pt x="13229" y="13372"/>
                  </a:cubicBezTo>
                  <a:cubicBezTo>
                    <a:pt x="13376" y="13372"/>
                    <a:pt x="13517" y="13259"/>
                    <a:pt x="13524" y="13081"/>
                  </a:cubicBezTo>
                  <a:lnTo>
                    <a:pt x="13524" y="11142"/>
                  </a:lnTo>
                  <a:lnTo>
                    <a:pt x="14328" y="11142"/>
                  </a:lnTo>
                  <a:lnTo>
                    <a:pt x="14328" y="14116"/>
                  </a:lnTo>
                  <a:lnTo>
                    <a:pt x="9063" y="14116"/>
                  </a:lnTo>
                  <a:cubicBezTo>
                    <a:pt x="8239" y="14116"/>
                    <a:pt x="7566" y="13453"/>
                    <a:pt x="7566" y="12629"/>
                  </a:cubicBezTo>
                  <a:cubicBezTo>
                    <a:pt x="7566" y="11795"/>
                    <a:pt x="8239" y="11132"/>
                    <a:pt x="9063" y="11132"/>
                  </a:cubicBezTo>
                  <a:close/>
                  <a:moveTo>
                    <a:pt x="7546" y="0"/>
                  </a:moveTo>
                  <a:cubicBezTo>
                    <a:pt x="6310" y="0"/>
                    <a:pt x="6069" y="1748"/>
                    <a:pt x="7265" y="2080"/>
                  </a:cubicBezTo>
                  <a:lnTo>
                    <a:pt x="7265" y="2331"/>
                  </a:lnTo>
                  <a:cubicBezTo>
                    <a:pt x="6471" y="2522"/>
                    <a:pt x="6089" y="3436"/>
                    <a:pt x="6521" y="4129"/>
                  </a:cubicBezTo>
                  <a:lnTo>
                    <a:pt x="5677" y="4973"/>
                  </a:lnTo>
                  <a:cubicBezTo>
                    <a:pt x="5490" y="4861"/>
                    <a:pt x="5298" y="4811"/>
                    <a:pt x="5113" y="4811"/>
                  </a:cubicBezTo>
                  <a:cubicBezTo>
                    <a:pt x="4356" y="4811"/>
                    <a:pt x="3732" y="5647"/>
                    <a:pt x="4160" y="6430"/>
                  </a:cubicBezTo>
                  <a:lnTo>
                    <a:pt x="2553" y="6430"/>
                  </a:lnTo>
                  <a:cubicBezTo>
                    <a:pt x="1498" y="6430"/>
                    <a:pt x="574" y="7133"/>
                    <a:pt x="282" y="8148"/>
                  </a:cubicBezTo>
                  <a:cubicBezTo>
                    <a:pt x="1" y="9163"/>
                    <a:pt x="423" y="10238"/>
                    <a:pt x="1327" y="10791"/>
                  </a:cubicBezTo>
                  <a:cubicBezTo>
                    <a:pt x="473" y="11223"/>
                    <a:pt x="31" y="12187"/>
                    <a:pt x="252" y="13111"/>
                  </a:cubicBezTo>
                  <a:cubicBezTo>
                    <a:pt x="483" y="14046"/>
                    <a:pt x="1307" y="14699"/>
                    <a:pt x="2261" y="14699"/>
                  </a:cubicBezTo>
                  <a:lnTo>
                    <a:pt x="3487" y="14699"/>
                  </a:lnTo>
                  <a:cubicBezTo>
                    <a:pt x="3497" y="14700"/>
                    <a:pt x="3506" y="14700"/>
                    <a:pt x="3515" y="14700"/>
                  </a:cubicBezTo>
                  <a:cubicBezTo>
                    <a:pt x="3880" y="14700"/>
                    <a:pt x="3880" y="14125"/>
                    <a:pt x="3515" y="14125"/>
                  </a:cubicBezTo>
                  <a:cubicBezTo>
                    <a:pt x="3506" y="14125"/>
                    <a:pt x="3497" y="14126"/>
                    <a:pt x="3487" y="14126"/>
                  </a:cubicBezTo>
                  <a:lnTo>
                    <a:pt x="2272" y="14126"/>
                  </a:lnTo>
                  <a:cubicBezTo>
                    <a:pt x="1438" y="14126"/>
                    <a:pt x="774" y="13453"/>
                    <a:pt x="774" y="12629"/>
                  </a:cubicBezTo>
                  <a:cubicBezTo>
                    <a:pt x="774" y="11811"/>
                    <a:pt x="1428" y="11142"/>
                    <a:pt x="2253" y="11142"/>
                  </a:cubicBezTo>
                  <a:cubicBezTo>
                    <a:pt x="2259" y="11142"/>
                    <a:pt x="2265" y="11142"/>
                    <a:pt x="2272" y="11142"/>
                  </a:cubicBezTo>
                  <a:lnTo>
                    <a:pt x="7627" y="11142"/>
                  </a:lnTo>
                  <a:cubicBezTo>
                    <a:pt x="6773" y="11946"/>
                    <a:pt x="6773" y="13312"/>
                    <a:pt x="7627" y="14126"/>
                  </a:cubicBezTo>
                  <a:lnTo>
                    <a:pt x="6170" y="14126"/>
                  </a:lnTo>
                  <a:cubicBezTo>
                    <a:pt x="6160" y="14126"/>
                    <a:pt x="6151" y="14125"/>
                    <a:pt x="6142" y="14125"/>
                  </a:cubicBezTo>
                  <a:cubicBezTo>
                    <a:pt x="5777" y="14125"/>
                    <a:pt x="5777" y="14700"/>
                    <a:pt x="6142" y="14700"/>
                  </a:cubicBezTo>
                  <a:cubicBezTo>
                    <a:pt x="6151" y="14700"/>
                    <a:pt x="6160" y="14700"/>
                    <a:pt x="6170" y="14699"/>
                  </a:cubicBezTo>
                  <a:lnTo>
                    <a:pt x="14609" y="14699"/>
                  </a:lnTo>
                  <a:cubicBezTo>
                    <a:pt x="14760" y="14699"/>
                    <a:pt x="14891" y="14568"/>
                    <a:pt x="14891" y="14408"/>
                  </a:cubicBezTo>
                  <a:lnTo>
                    <a:pt x="14891" y="6711"/>
                  </a:lnTo>
                  <a:cubicBezTo>
                    <a:pt x="14891" y="6561"/>
                    <a:pt x="14770" y="6430"/>
                    <a:pt x="14609" y="6430"/>
                  </a:cubicBezTo>
                  <a:lnTo>
                    <a:pt x="11183" y="6430"/>
                  </a:lnTo>
                  <a:cubicBezTo>
                    <a:pt x="11606" y="5640"/>
                    <a:pt x="10977" y="4812"/>
                    <a:pt x="10222" y="4812"/>
                  </a:cubicBezTo>
                  <a:cubicBezTo>
                    <a:pt x="10026" y="4812"/>
                    <a:pt x="9822" y="4867"/>
                    <a:pt x="9626" y="4993"/>
                  </a:cubicBezTo>
                  <a:lnTo>
                    <a:pt x="8611" y="4079"/>
                  </a:lnTo>
                  <a:cubicBezTo>
                    <a:pt x="8983" y="3376"/>
                    <a:pt x="8601" y="2522"/>
                    <a:pt x="7838" y="2331"/>
                  </a:cubicBezTo>
                  <a:lnTo>
                    <a:pt x="7838" y="2080"/>
                  </a:lnTo>
                  <a:cubicBezTo>
                    <a:pt x="8340" y="1939"/>
                    <a:pt x="8672" y="1437"/>
                    <a:pt x="8601" y="914"/>
                  </a:cubicBezTo>
                  <a:cubicBezTo>
                    <a:pt x="8531" y="392"/>
                    <a:pt x="8079" y="0"/>
                    <a:pt x="754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1"/>
            <p:cNvSpPr/>
            <p:nvPr/>
          </p:nvSpPr>
          <p:spPr>
            <a:xfrm>
              <a:off x="6214512" y="3056579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93" y="1"/>
                  </a:moveTo>
                  <a:cubicBezTo>
                    <a:pt x="323" y="1"/>
                    <a:pt x="242" y="31"/>
                    <a:pt x="192" y="81"/>
                  </a:cubicBezTo>
                  <a:cubicBezTo>
                    <a:pt x="1" y="272"/>
                    <a:pt x="156" y="577"/>
                    <a:pt x="390" y="577"/>
                  </a:cubicBezTo>
                  <a:cubicBezTo>
                    <a:pt x="426" y="577"/>
                    <a:pt x="464" y="569"/>
                    <a:pt x="504" y="553"/>
                  </a:cubicBezTo>
                  <a:cubicBezTo>
                    <a:pt x="795" y="433"/>
                    <a:pt x="704" y="1"/>
                    <a:pt x="39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" name="Google Shape;1536;p41"/>
          <p:cNvGrpSpPr/>
          <p:nvPr/>
        </p:nvGrpSpPr>
        <p:grpSpPr>
          <a:xfrm>
            <a:off x="5337235" y="1364044"/>
            <a:ext cx="382413" cy="378576"/>
            <a:chOff x="5337235" y="1708644"/>
            <a:chExt cx="382413" cy="378576"/>
          </a:xfrm>
        </p:grpSpPr>
        <p:sp>
          <p:nvSpPr>
            <p:cNvPr id="1537" name="Google Shape;1537;p41"/>
            <p:cNvSpPr/>
            <p:nvPr/>
          </p:nvSpPr>
          <p:spPr>
            <a:xfrm>
              <a:off x="5361286" y="1755767"/>
              <a:ext cx="162766" cy="139230"/>
            </a:xfrm>
            <a:custGeom>
              <a:avLst/>
              <a:gdLst/>
              <a:ahLst/>
              <a:cxnLst/>
              <a:rect l="l" t="t" r="r" b="b"/>
              <a:pathLst>
                <a:path w="6321" h="5407" extrusionOk="0">
                  <a:moveTo>
                    <a:pt x="3618" y="573"/>
                  </a:moveTo>
                  <a:cubicBezTo>
                    <a:pt x="4793" y="583"/>
                    <a:pt x="5738" y="1528"/>
                    <a:pt x="5738" y="2703"/>
                  </a:cubicBezTo>
                  <a:cubicBezTo>
                    <a:pt x="5738" y="3988"/>
                    <a:pt x="4689" y="4836"/>
                    <a:pt x="3597" y="4836"/>
                  </a:cubicBezTo>
                  <a:cubicBezTo>
                    <a:pt x="3075" y="4836"/>
                    <a:pt x="2543" y="4643"/>
                    <a:pt x="2111" y="4210"/>
                  </a:cubicBezTo>
                  <a:cubicBezTo>
                    <a:pt x="774" y="2864"/>
                    <a:pt x="1719" y="573"/>
                    <a:pt x="3618" y="573"/>
                  </a:cubicBezTo>
                  <a:close/>
                  <a:moveTo>
                    <a:pt x="3596" y="0"/>
                  </a:moveTo>
                  <a:cubicBezTo>
                    <a:pt x="2933" y="0"/>
                    <a:pt x="2257" y="246"/>
                    <a:pt x="1709" y="794"/>
                  </a:cubicBezTo>
                  <a:cubicBezTo>
                    <a:pt x="1" y="2492"/>
                    <a:pt x="1206" y="5406"/>
                    <a:pt x="3618" y="5406"/>
                  </a:cubicBezTo>
                  <a:cubicBezTo>
                    <a:pt x="5105" y="5406"/>
                    <a:pt x="6310" y="4190"/>
                    <a:pt x="6320" y="2703"/>
                  </a:cubicBezTo>
                  <a:cubicBezTo>
                    <a:pt x="6320" y="1078"/>
                    <a:pt x="4985" y="0"/>
                    <a:pt x="359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1"/>
            <p:cNvSpPr/>
            <p:nvPr/>
          </p:nvSpPr>
          <p:spPr>
            <a:xfrm>
              <a:off x="5525056" y="1900816"/>
              <a:ext cx="157590" cy="139050"/>
            </a:xfrm>
            <a:custGeom>
              <a:avLst/>
              <a:gdLst/>
              <a:ahLst/>
              <a:cxnLst/>
              <a:rect l="l" t="t" r="r" b="b"/>
              <a:pathLst>
                <a:path w="6120" h="5400" extrusionOk="0">
                  <a:moveTo>
                    <a:pt x="2875" y="1"/>
                  </a:moveTo>
                  <a:cubicBezTo>
                    <a:pt x="2198" y="1"/>
                    <a:pt x="1514" y="253"/>
                    <a:pt x="975" y="788"/>
                  </a:cubicBezTo>
                  <a:cubicBezTo>
                    <a:pt x="242" y="1531"/>
                    <a:pt x="1" y="2616"/>
                    <a:pt x="342" y="3601"/>
                  </a:cubicBezTo>
                  <a:cubicBezTo>
                    <a:pt x="395" y="3725"/>
                    <a:pt x="497" y="3779"/>
                    <a:pt x="600" y="3779"/>
                  </a:cubicBezTo>
                  <a:cubicBezTo>
                    <a:pt x="770" y="3779"/>
                    <a:pt x="941" y="3630"/>
                    <a:pt x="885" y="3410"/>
                  </a:cubicBezTo>
                  <a:cubicBezTo>
                    <a:pt x="553" y="2486"/>
                    <a:pt x="905" y="1461"/>
                    <a:pt x="1719" y="918"/>
                  </a:cubicBezTo>
                  <a:cubicBezTo>
                    <a:pt x="2074" y="689"/>
                    <a:pt x="2477" y="577"/>
                    <a:pt x="2879" y="577"/>
                  </a:cubicBezTo>
                  <a:cubicBezTo>
                    <a:pt x="3409" y="577"/>
                    <a:pt x="3935" y="772"/>
                    <a:pt x="4341" y="1150"/>
                  </a:cubicBezTo>
                  <a:cubicBezTo>
                    <a:pt x="5054" y="1823"/>
                    <a:pt x="5215" y="2898"/>
                    <a:pt x="4733" y="3752"/>
                  </a:cubicBezTo>
                  <a:cubicBezTo>
                    <a:pt x="4350" y="4430"/>
                    <a:pt x="3638" y="4829"/>
                    <a:pt x="2888" y="4829"/>
                  </a:cubicBezTo>
                  <a:cubicBezTo>
                    <a:pt x="2693" y="4829"/>
                    <a:pt x="2496" y="4802"/>
                    <a:pt x="2301" y="4746"/>
                  </a:cubicBezTo>
                  <a:cubicBezTo>
                    <a:pt x="2273" y="4739"/>
                    <a:pt x="2246" y="4736"/>
                    <a:pt x="2220" y="4736"/>
                  </a:cubicBezTo>
                  <a:cubicBezTo>
                    <a:pt x="1919" y="4736"/>
                    <a:pt x="1817" y="5188"/>
                    <a:pt x="2141" y="5299"/>
                  </a:cubicBezTo>
                  <a:cubicBezTo>
                    <a:pt x="2382" y="5369"/>
                    <a:pt x="2633" y="5399"/>
                    <a:pt x="2884" y="5399"/>
                  </a:cubicBezTo>
                  <a:cubicBezTo>
                    <a:pt x="4813" y="5399"/>
                    <a:pt x="6119" y="3450"/>
                    <a:pt x="5386" y="1672"/>
                  </a:cubicBezTo>
                  <a:cubicBezTo>
                    <a:pt x="4936" y="595"/>
                    <a:pt x="3914" y="1"/>
                    <a:pt x="287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1"/>
            <p:cNvSpPr/>
            <p:nvPr/>
          </p:nvSpPr>
          <p:spPr>
            <a:xfrm>
              <a:off x="5544008" y="2006160"/>
              <a:ext cx="21167" cy="15604"/>
            </a:xfrm>
            <a:custGeom>
              <a:avLst/>
              <a:gdLst/>
              <a:ahLst/>
              <a:cxnLst/>
              <a:rect l="l" t="t" r="r" b="b"/>
              <a:pathLst>
                <a:path w="822" h="606" extrusionOk="0">
                  <a:moveTo>
                    <a:pt x="420" y="0"/>
                  </a:moveTo>
                  <a:cubicBezTo>
                    <a:pt x="194" y="0"/>
                    <a:pt x="0" y="299"/>
                    <a:pt x="229" y="505"/>
                  </a:cubicBezTo>
                  <a:lnTo>
                    <a:pt x="239" y="515"/>
                  </a:lnTo>
                  <a:cubicBezTo>
                    <a:pt x="289" y="575"/>
                    <a:pt x="370" y="605"/>
                    <a:pt x="440" y="605"/>
                  </a:cubicBezTo>
                  <a:cubicBezTo>
                    <a:pt x="701" y="605"/>
                    <a:pt x="822" y="294"/>
                    <a:pt x="641" y="113"/>
                  </a:cubicBezTo>
                  <a:lnTo>
                    <a:pt x="631" y="103"/>
                  </a:lnTo>
                  <a:cubicBezTo>
                    <a:pt x="566" y="30"/>
                    <a:pt x="491" y="0"/>
                    <a:pt x="42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1"/>
            <p:cNvSpPr/>
            <p:nvPr/>
          </p:nvSpPr>
          <p:spPr>
            <a:xfrm>
              <a:off x="5337235" y="1708644"/>
              <a:ext cx="382413" cy="378576"/>
            </a:xfrm>
            <a:custGeom>
              <a:avLst/>
              <a:gdLst/>
              <a:ahLst/>
              <a:cxnLst/>
              <a:rect l="l" t="t" r="r" b="b"/>
              <a:pathLst>
                <a:path w="14851" h="14702" extrusionOk="0">
                  <a:moveTo>
                    <a:pt x="4544" y="1"/>
                  </a:moveTo>
                  <a:cubicBezTo>
                    <a:pt x="4342" y="1"/>
                    <a:pt x="4140" y="15"/>
                    <a:pt x="3939" y="42"/>
                  </a:cubicBezTo>
                  <a:cubicBezTo>
                    <a:pt x="1688" y="344"/>
                    <a:pt x="10" y="2253"/>
                    <a:pt x="10" y="4513"/>
                  </a:cubicBezTo>
                  <a:cubicBezTo>
                    <a:pt x="0" y="7025"/>
                    <a:pt x="2030" y="9065"/>
                    <a:pt x="4542" y="9075"/>
                  </a:cubicBezTo>
                  <a:cubicBezTo>
                    <a:pt x="4743" y="9075"/>
                    <a:pt x="4944" y="9065"/>
                    <a:pt x="5155" y="9035"/>
                  </a:cubicBezTo>
                  <a:cubicBezTo>
                    <a:pt x="5175" y="9032"/>
                    <a:pt x="5196" y="9030"/>
                    <a:pt x="5216" y="9030"/>
                  </a:cubicBezTo>
                  <a:cubicBezTo>
                    <a:pt x="5490" y="9030"/>
                    <a:pt x="5714" y="9277"/>
                    <a:pt x="5677" y="9567"/>
                  </a:cubicBezTo>
                  <a:cubicBezTo>
                    <a:pt x="5315" y="12280"/>
                    <a:pt x="7435" y="14701"/>
                    <a:pt x="10178" y="14701"/>
                  </a:cubicBezTo>
                  <a:lnTo>
                    <a:pt x="10198" y="14701"/>
                  </a:lnTo>
                  <a:cubicBezTo>
                    <a:pt x="12800" y="14671"/>
                    <a:pt x="14850" y="12451"/>
                    <a:pt x="14669" y="9848"/>
                  </a:cubicBezTo>
                  <a:cubicBezTo>
                    <a:pt x="14502" y="7447"/>
                    <a:pt x="12498" y="5623"/>
                    <a:pt x="10151" y="5623"/>
                  </a:cubicBezTo>
                  <a:cubicBezTo>
                    <a:pt x="9964" y="5623"/>
                    <a:pt x="9776" y="5635"/>
                    <a:pt x="9585" y="5659"/>
                  </a:cubicBezTo>
                  <a:cubicBezTo>
                    <a:pt x="9564" y="5661"/>
                    <a:pt x="9543" y="5663"/>
                    <a:pt x="9522" y="5663"/>
                  </a:cubicBezTo>
                  <a:cubicBezTo>
                    <a:pt x="9239" y="5663"/>
                    <a:pt x="9015" y="5416"/>
                    <a:pt x="9053" y="5126"/>
                  </a:cubicBezTo>
                  <a:cubicBezTo>
                    <a:pt x="9183" y="4132"/>
                    <a:pt x="8983" y="3117"/>
                    <a:pt x="8470" y="2243"/>
                  </a:cubicBezTo>
                  <a:cubicBezTo>
                    <a:pt x="8408" y="2146"/>
                    <a:pt x="8320" y="2105"/>
                    <a:pt x="8234" y="2105"/>
                  </a:cubicBezTo>
                  <a:cubicBezTo>
                    <a:pt x="8043" y="2105"/>
                    <a:pt x="7860" y="2305"/>
                    <a:pt x="7978" y="2534"/>
                  </a:cubicBezTo>
                  <a:cubicBezTo>
                    <a:pt x="8420" y="3298"/>
                    <a:pt x="8591" y="4182"/>
                    <a:pt x="8480" y="5056"/>
                  </a:cubicBezTo>
                  <a:cubicBezTo>
                    <a:pt x="8396" y="5692"/>
                    <a:pt x="8895" y="6241"/>
                    <a:pt x="9515" y="6241"/>
                  </a:cubicBezTo>
                  <a:cubicBezTo>
                    <a:pt x="9562" y="6241"/>
                    <a:pt x="9608" y="6238"/>
                    <a:pt x="9656" y="6231"/>
                  </a:cubicBezTo>
                  <a:cubicBezTo>
                    <a:pt x="9828" y="6209"/>
                    <a:pt x="10000" y="6198"/>
                    <a:pt x="10169" y="6198"/>
                  </a:cubicBezTo>
                  <a:cubicBezTo>
                    <a:pt x="12218" y="6198"/>
                    <a:pt x="13978" y="7782"/>
                    <a:pt x="14127" y="9889"/>
                  </a:cubicBezTo>
                  <a:cubicBezTo>
                    <a:pt x="14277" y="12169"/>
                    <a:pt x="12479" y="14118"/>
                    <a:pt x="10198" y="14128"/>
                  </a:cubicBezTo>
                  <a:lnTo>
                    <a:pt x="10178" y="14128"/>
                  </a:lnTo>
                  <a:cubicBezTo>
                    <a:pt x="7777" y="14128"/>
                    <a:pt x="5928" y="12018"/>
                    <a:pt x="6250" y="9637"/>
                  </a:cubicBezTo>
                  <a:cubicBezTo>
                    <a:pt x="6334" y="9001"/>
                    <a:pt x="5835" y="8453"/>
                    <a:pt x="5214" y="8453"/>
                  </a:cubicBezTo>
                  <a:cubicBezTo>
                    <a:pt x="5168" y="8453"/>
                    <a:pt x="5121" y="8456"/>
                    <a:pt x="5074" y="8462"/>
                  </a:cubicBezTo>
                  <a:cubicBezTo>
                    <a:pt x="4895" y="8486"/>
                    <a:pt x="4717" y="8498"/>
                    <a:pt x="4540" y="8498"/>
                  </a:cubicBezTo>
                  <a:cubicBezTo>
                    <a:pt x="3047" y="8498"/>
                    <a:pt x="1659" y="7647"/>
                    <a:pt x="985" y="6282"/>
                  </a:cubicBezTo>
                  <a:cubicBezTo>
                    <a:pt x="232" y="4744"/>
                    <a:pt x="553" y="2906"/>
                    <a:pt x="1769" y="1710"/>
                  </a:cubicBezTo>
                  <a:cubicBezTo>
                    <a:pt x="2526" y="965"/>
                    <a:pt x="3530" y="578"/>
                    <a:pt x="4547" y="578"/>
                  </a:cubicBezTo>
                  <a:cubicBezTo>
                    <a:pt x="5188" y="578"/>
                    <a:pt x="5836" y="732"/>
                    <a:pt x="6431" y="1047"/>
                  </a:cubicBezTo>
                  <a:cubicBezTo>
                    <a:pt x="6468" y="1061"/>
                    <a:pt x="6504" y="1068"/>
                    <a:pt x="6538" y="1068"/>
                  </a:cubicBezTo>
                  <a:cubicBezTo>
                    <a:pt x="6790" y="1068"/>
                    <a:pt x="6941" y="713"/>
                    <a:pt x="6702" y="545"/>
                  </a:cubicBezTo>
                  <a:cubicBezTo>
                    <a:pt x="6037" y="189"/>
                    <a:pt x="5292" y="1"/>
                    <a:pt x="454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1"/>
            <p:cNvSpPr/>
            <p:nvPr/>
          </p:nvSpPr>
          <p:spPr>
            <a:xfrm>
              <a:off x="5521786" y="1740857"/>
              <a:ext cx="20111" cy="14935"/>
            </a:xfrm>
            <a:custGeom>
              <a:avLst/>
              <a:gdLst/>
              <a:ahLst/>
              <a:cxnLst/>
              <a:rect l="l" t="t" r="r" b="b"/>
              <a:pathLst>
                <a:path w="781" h="580" extrusionOk="0">
                  <a:moveTo>
                    <a:pt x="410" y="1"/>
                  </a:moveTo>
                  <a:cubicBezTo>
                    <a:pt x="189" y="1"/>
                    <a:pt x="0" y="278"/>
                    <a:pt x="188" y="489"/>
                  </a:cubicBezTo>
                  <a:lnTo>
                    <a:pt x="198" y="489"/>
                  </a:lnTo>
                  <a:cubicBezTo>
                    <a:pt x="248" y="550"/>
                    <a:pt x="329" y="580"/>
                    <a:pt x="399" y="580"/>
                  </a:cubicBezTo>
                  <a:cubicBezTo>
                    <a:pt x="660" y="580"/>
                    <a:pt x="781" y="268"/>
                    <a:pt x="610" y="87"/>
                  </a:cubicBezTo>
                  <a:lnTo>
                    <a:pt x="600" y="77"/>
                  </a:lnTo>
                  <a:cubicBezTo>
                    <a:pt x="539" y="24"/>
                    <a:pt x="473" y="1"/>
                    <a:pt x="41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" name="Google Shape;1542;p41"/>
          <p:cNvGrpSpPr/>
          <p:nvPr/>
        </p:nvGrpSpPr>
        <p:grpSpPr>
          <a:xfrm>
            <a:off x="2800551" y="3134588"/>
            <a:ext cx="382156" cy="364672"/>
            <a:chOff x="2800551" y="3479188"/>
            <a:chExt cx="382156" cy="364672"/>
          </a:xfrm>
        </p:grpSpPr>
        <p:sp>
          <p:nvSpPr>
            <p:cNvPr id="1543" name="Google Shape;1543;p41"/>
            <p:cNvSpPr/>
            <p:nvPr/>
          </p:nvSpPr>
          <p:spPr>
            <a:xfrm>
              <a:off x="2800551" y="3479188"/>
              <a:ext cx="382156" cy="364672"/>
            </a:xfrm>
            <a:custGeom>
              <a:avLst/>
              <a:gdLst/>
              <a:ahLst/>
              <a:cxnLst/>
              <a:rect l="l" t="t" r="r" b="b"/>
              <a:pathLst>
                <a:path w="14841" h="14162" extrusionOk="0">
                  <a:moveTo>
                    <a:pt x="3658" y="578"/>
                  </a:moveTo>
                  <a:cubicBezTo>
                    <a:pt x="5124" y="659"/>
                    <a:pt x="6531" y="1191"/>
                    <a:pt x="7686" y="2105"/>
                  </a:cubicBezTo>
                  <a:cubicBezTo>
                    <a:pt x="9123" y="3231"/>
                    <a:pt x="9646" y="4446"/>
                    <a:pt x="10198" y="5722"/>
                  </a:cubicBezTo>
                  <a:cubicBezTo>
                    <a:pt x="10670" y="6818"/>
                    <a:pt x="11163" y="7953"/>
                    <a:pt x="12278" y="8998"/>
                  </a:cubicBezTo>
                  <a:cubicBezTo>
                    <a:pt x="13574" y="10203"/>
                    <a:pt x="14257" y="11299"/>
                    <a:pt x="14257" y="12143"/>
                  </a:cubicBezTo>
                  <a:cubicBezTo>
                    <a:pt x="14257" y="12585"/>
                    <a:pt x="14076" y="12997"/>
                    <a:pt x="13745" y="13278"/>
                  </a:cubicBezTo>
                  <a:cubicBezTo>
                    <a:pt x="13528" y="13483"/>
                    <a:pt x="13177" y="13590"/>
                    <a:pt x="12759" y="13590"/>
                  </a:cubicBezTo>
                  <a:cubicBezTo>
                    <a:pt x="12071" y="13590"/>
                    <a:pt x="11203" y="13300"/>
                    <a:pt x="10459" y="12675"/>
                  </a:cubicBezTo>
                  <a:cubicBezTo>
                    <a:pt x="10178" y="12424"/>
                    <a:pt x="9917" y="12163"/>
                    <a:pt x="9656" y="11881"/>
                  </a:cubicBezTo>
                  <a:cubicBezTo>
                    <a:pt x="8892" y="11067"/>
                    <a:pt x="7938" y="10043"/>
                    <a:pt x="5054" y="8475"/>
                  </a:cubicBezTo>
                  <a:cubicBezTo>
                    <a:pt x="1688" y="6637"/>
                    <a:pt x="915" y="4436"/>
                    <a:pt x="754" y="3321"/>
                  </a:cubicBezTo>
                  <a:cubicBezTo>
                    <a:pt x="593" y="2206"/>
                    <a:pt x="885" y="1442"/>
                    <a:pt x="1136" y="1191"/>
                  </a:cubicBezTo>
                  <a:cubicBezTo>
                    <a:pt x="1447" y="880"/>
                    <a:pt x="2261" y="578"/>
                    <a:pt x="3386" y="578"/>
                  </a:cubicBezTo>
                  <a:close/>
                  <a:moveTo>
                    <a:pt x="3405" y="0"/>
                  </a:moveTo>
                  <a:cubicBezTo>
                    <a:pt x="2248" y="0"/>
                    <a:pt x="1219" y="295"/>
                    <a:pt x="734" y="779"/>
                  </a:cubicBezTo>
                  <a:cubicBezTo>
                    <a:pt x="332" y="1181"/>
                    <a:pt x="0" y="2156"/>
                    <a:pt x="181" y="3412"/>
                  </a:cubicBezTo>
                  <a:cubicBezTo>
                    <a:pt x="342" y="4416"/>
                    <a:pt x="764" y="5371"/>
                    <a:pt x="1387" y="6185"/>
                  </a:cubicBezTo>
                  <a:cubicBezTo>
                    <a:pt x="2181" y="7240"/>
                    <a:pt x="3326" y="8184"/>
                    <a:pt x="4783" y="8978"/>
                  </a:cubicBezTo>
                  <a:cubicBezTo>
                    <a:pt x="7576" y="10505"/>
                    <a:pt x="8500" y="11489"/>
                    <a:pt x="9244" y="12283"/>
                  </a:cubicBezTo>
                  <a:cubicBezTo>
                    <a:pt x="9505" y="12575"/>
                    <a:pt x="9796" y="12856"/>
                    <a:pt x="10098" y="13117"/>
                  </a:cubicBezTo>
                  <a:cubicBezTo>
                    <a:pt x="10721" y="13660"/>
                    <a:pt x="11494" y="14011"/>
                    <a:pt x="12318" y="14132"/>
                  </a:cubicBezTo>
                  <a:cubicBezTo>
                    <a:pt x="12459" y="14152"/>
                    <a:pt x="12610" y="14162"/>
                    <a:pt x="12750" y="14162"/>
                  </a:cubicBezTo>
                  <a:cubicBezTo>
                    <a:pt x="13333" y="14162"/>
                    <a:pt x="13825" y="14001"/>
                    <a:pt x="14147" y="13700"/>
                  </a:cubicBezTo>
                  <a:cubicBezTo>
                    <a:pt x="14589" y="13298"/>
                    <a:pt x="14840" y="12735"/>
                    <a:pt x="14830" y="12143"/>
                  </a:cubicBezTo>
                  <a:cubicBezTo>
                    <a:pt x="14830" y="11118"/>
                    <a:pt x="14107" y="9912"/>
                    <a:pt x="12670" y="8576"/>
                  </a:cubicBezTo>
                  <a:cubicBezTo>
                    <a:pt x="11645" y="7621"/>
                    <a:pt x="11193" y="6586"/>
                    <a:pt x="10721" y="5491"/>
                  </a:cubicBezTo>
                  <a:cubicBezTo>
                    <a:pt x="10168" y="4205"/>
                    <a:pt x="9595" y="2869"/>
                    <a:pt x="8038" y="1653"/>
                  </a:cubicBezTo>
                  <a:cubicBezTo>
                    <a:pt x="6792" y="659"/>
                    <a:pt x="5265" y="76"/>
                    <a:pt x="3678" y="6"/>
                  </a:cubicBezTo>
                  <a:cubicBezTo>
                    <a:pt x="3586" y="2"/>
                    <a:pt x="3495" y="0"/>
                    <a:pt x="340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1"/>
            <p:cNvSpPr/>
            <p:nvPr/>
          </p:nvSpPr>
          <p:spPr>
            <a:xfrm>
              <a:off x="2938700" y="3542456"/>
              <a:ext cx="91876" cy="91078"/>
            </a:xfrm>
            <a:custGeom>
              <a:avLst/>
              <a:gdLst/>
              <a:ahLst/>
              <a:cxnLst/>
              <a:rect l="l" t="t" r="r" b="b"/>
              <a:pathLst>
                <a:path w="3568" h="3537" extrusionOk="0">
                  <a:moveTo>
                    <a:pt x="1039" y="579"/>
                  </a:moveTo>
                  <a:cubicBezTo>
                    <a:pt x="1055" y="579"/>
                    <a:pt x="1071" y="580"/>
                    <a:pt x="1086" y="583"/>
                  </a:cubicBezTo>
                  <a:cubicBezTo>
                    <a:pt x="1538" y="603"/>
                    <a:pt x="1970" y="794"/>
                    <a:pt x="2291" y="1105"/>
                  </a:cubicBezTo>
                  <a:cubicBezTo>
                    <a:pt x="2683" y="1497"/>
                    <a:pt x="2965" y="2251"/>
                    <a:pt x="2884" y="2693"/>
                  </a:cubicBezTo>
                  <a:cubicBezTo>
                    <a:pt x="2864" y="2864"/>
                    <a:pt x="2784" y="2894"/>
                    <a:pt x="2764" y="2904"/>
                  </a:cubicBezTo>
                  <a:cubicBezTo>
                    <a:pt x="2697" y="2940"/>
                    <a:pt x="2624" y="2958"/>
                    <a:pt x="2552" y="2958"/>
                  </a:cubicBezTo>
                  <a:cubicBezTo>
                    <a:pt x="2504" y="2958"/>
                    <a:pt x="2456" y="2950"/>
                    <a:pt x="2412" y="2934"/>
                  </a:cubicBezTo>
                  <a:cubicBezTo>
                    <a:pt x="2231" y="2864"/>
                    <a:pt x="2050" y="2622"/>
                    <a:pt x="1900" y="2251"/>
                  </a:cubicBezTo>
                  <a:cubicBezTo>
                    <a:pt x="1709" y="1799"/>
                    <a:pt x="1367" y="1497"/>
                    <a:pt x="1086" y="1246"/>
                  </a:cubicBezTo>
                  <a:cubicBezTo>
                    <a:pt x="824" y="1025"/>
                    <a:pt x="674" y="874"/>
                    <a:pt x="704" y="774"/>
                  </a:cubicBezTo>
                  <a:cubicBezTo>
                    <a:pt x="734" y="673"/>
                    <a:pt x="824" y="603"/>
                    <a:pt x="925" y="593"/>
                  </a:cubicBezTo>
                  <a:cubicBezTo>
                    <a:pt x="960" y="586"/>
                    <a:pt x="1001" y="579"/>
                    <a:pt x="1039" y="579"/>
                  </a:cubicBezTo>
                  <a:close/>
                  <a:moveTo>
                    <a:pt x="1090" y="0"/>
                  </a:moveTo>
                  <a:cubicBezTo>
                    <a:pt x="991" y="0"/>
                    <a:pt x="896" y="10"/>
                    <a:pt x="804" y="30"/>
                  </a:cubicBezTo>
                  <a:cubicBezTo>
                    <a:pt x="503" y="91"/>
                    <a:pt x="262" y="302"/>
                    <a:pt x="161" y="583"/>
                  </a:cubicBezTo>
                  <a:cubicBezTo>
                    <a:pt x="1" y="1055"/>
                    <a:pt x="372" y="1387"/>
                    <a:pt x="704" y="1678"/>
                  </a:cubicBezTo>
                  <a:cubicBezTo>
                    <a:pt x="945" y="1889"/>
                    <a:pt x="1226" y="2140"/>
                    <a:pt x="1367" y="2472"/>
                  </a:cubicBezTo>
                  <a:cubicBezTo>
                    <a:pt x="1578" y="3014"/>
                    <a:pt x="1849" y="3336"/>
                    <a:pt x="2191" y="3476"/>
                  </a:cubicBezTo>
                  <a:cubicBezTo>
                    <a:pt x="2301" y="3517"/>
                    <a:pt x="2422" y="3537"/>
                    <a:pt x="2532" y="3537"/>
                  </a:cubicBezTo>
                  <a:cubicBezTo>
                    <a:pt x="2693" y="3537"/>
                    <a:pt x="2854" y="3496"/>
                    <a:pt x="2995" y="3426"/>
                  </a:cubicBezTo>
                  <a:cubicBezTo>
                    <a:pt x="3246" y="3316"/>
                    <a:pt x="3417" y="3075"/>
                    <a:pt x="3457" y="2793"/>
                  </a:cubicBezTo>
                  <a:cubicBezTo>
                    <a:pt x="3567" y="2180"/>
                    <a:pt x="3226" y="1236"/>
                    <a:pt x="2703" y="703"/>
                  </a:cubicBezTo>
                  <a:cubicBezTo>
                    <a:pt x="2326" y="326"/>
                    <a:pt x="1663" y="0"/>
                    <a:pt x="109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1"/>
            <p:cNvSpPr/>
            <p:nvPr/>
          </p:nvSpPr>
          <p:spPr>
            <a:xfrm>
              <a:off x="2841932" y="3552241"/>
              <a:ext cx="70143" cy="60075"/>
            </a:xfrm>
            <a:custGeom>
              <a:avLst/>
              <a:gdLst/>
              <a:ahLst/>
              <a:cxnLst/>
              <a:rect l="l" t="t" r="r" b="b"/>
              <a:pathLst>
                <a:path w="2724" h="2333" extrusionOk="0">
                  <a:moveTo>
                    <a:pt x="1558" y="575"/>
                  </a:moveTo>
                  <a:cubicBezTo>
                    <a:pt x="1880" y="575"/>
                    <a:pt x="2151" y="836"/>
                    <a:pt x="2151" y="1167"/>
                  </a:cubicBezTo>
                  <a:cubicBezTo>
                    <a:pt x="2151" y="1520"/>
                    <a:pt x="1862" y="1754"/>
                    <a:pt x="1560" y="1754"/>
                  </a:cubicBezTo>
                  <a:cubicBezTo>
                    <a:pt x="1415" y="1754"/>
                    <a:pt x="1267" y="1700"/>
                    <a:pt x="1146" y="1579"/>
                  </a:cubicBezTo>
                  <a:cubicBezTo>
                    <a:pt x="775" y="1208"/>
                    <a:pt x="1036" y="575"/>
                    <a:pt x="1558" y="575"/>
                  </a:cubicBezTo>
                  <a:close/>
                  <a:moveTo>
                    <a:pt x="1548" y="1"/>
                  </a:moveTo>
                  <a:cubicBezTo>
                    <a:pt x="1262" y="1"/>
                    <a:pt x="971" y="107"/>
                    <a:pt x="734" y="343"/>
                  </a:cubicBezTo>
                  <a:cubicBezTo>
                    <a:pt x="1" y="1077"/>
                    <a:pt x="523" y="2333"/>
                    <a:pt x="1558" y="2333"/>
                  </a:cubicBezTo>
                  <a:cubicBezTo>
                    <a:pt x="2201" y="2333"/>
                    <a:pt x="2724" y="1810"/>
                    <a:pt x="2724" y="1167"/>
                  </a:cubicBezTo>
                  <a:cubicBezTo>
                    <a:pt x="2724" y="467"/>
                    <a:pt x="2148" y="1"/>
                    <a:pt x="154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1"/>
            <p:cNvSpPr/>
            <p:nvPr/>
          </p:nvSpPr>
          <p:spPr>
            <a:xfrm>
              <a:off x="3047623" y="3726105"/>
              <a:ext cx="70143" cy="60075"/>
            </a:xfrm>
            <a:custGeom>
              <a:avLst/>
              <a:gdLst/>
              <a:ahLst/>
              <a:cxnLst/>
              <a:rect l="l" t="t" r="r" b="b"/>
              <a:pathLst>
                <a:path w="2724" h="2333" extrusionOk="0">
                  <a:moveTo>
                    <a:pt x="1558" y="574"/>
                  </a:moveTo>
                  <a:cubicBezTo>
                    <a:pt x="1889" y="584"/>
                    <a:pt x="2151" y="846"/>
                    <a:pt x="2151" y="1167"/>
                  </a:cubicBezTo>
                  <a:cubicBezTo>
                    <a:pt x="2151" y="1520"/>
                    <a:pt x="1862" y="1754"/>
                    <a:pt x="1560" y="1754"/>
                  </a:cubicBezTo>
                  <a:cubicBezTo>
                    <a:pt x="1415" y="1754"/>
                    <a:pt x="1266" y="1700"/>
                    <a:pt x="1146" y="1579"/>
                  </a:cubicBezTo>
                  <a:cubicBezTo>
                    <a:pt x="774" y="1207"/>
                    <a:pt x="1035" y="574"/>
                    <a:pt x="1558" y="574"/>
                  </a:cubicBezTo>
                  <a:close/>
                  <a:moveTo>
                    <a:pt x="1548" y="0"/>
                  </a:moveTo>
                  <a:cubicBezTo>
                    <a:pt x="1262" y="0"/>
                    <a:pt x="971" y="106"/>
                    <a:pt x="734" y="343"/>
                  </a:cubicBezTo>
                  <a:cubicBezTo>
                    <a:pt x="0" y="1077"/>
                    <a:pt x="523" y="2332"/>
                    <a:pt x="1558" y="2332"/>
                  </a:cubicBezTo>
                  <a:cubicBezTo>
                    <a:pt x="2201" y="2332"/>
                    <a:pt x="2723" y="1810"/>
                    <a:pt x="2723" y="1167"/>
                  </a:cubicBezTo>
                  <a:cubicBezTo>
                    <a:pt x="2723" y="466"/>
                    <a:pt x="2147" y="0"/>
                    <a:pt x="154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1"/>
            <p:cNvSpPr/>
            <p:nvPr/>
          </p:nvSpPr>
          <p:spPr>
            <a:xfrm>
              <a:off x="2992775" y="3707153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8" y="0"/>
                  </a:moveTo>
                  <a:cubicBezTo>
                    <a:pt x="371" y="0"/>
                    <a:pt x="332" y="8"/>
                    <a:pt x="292" y="24"/>
                  </a:cubicBezTo>
                  <a:cubicBezTo>
                    <a:pt x="0" y="145"/>
                    <a:pt x="91" y="577"/>
                    <a:pt x="402" y="577"/>
                  </a:cubicBezTo>
                  <a:cubicBezTo>
                    <a:pt x="483" y="577"/>
                    <a:pt x="553" y="547"/>
                    <a:pt x="603" y="496"/>
                  </a:cubicBezTo>
                  <a:cubicBezTo>
                    <a:pt x="794" y="297"/>
                    <a:pt x="641" y="0"/>
                    <a:pt x="40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1"/>
            <p:cNvSpPr/>
            <p:nvPr/>
          </p:nvSpPr>
          <p:spPr>
            <a:xfrm>
              <a:off x="2916478" y="3648443"/>
              <a:ext cx="74907" cy="52890"/>
            </a:xfrm>
            <a:custGeom>
              <a:avLst/>
              <a:gdLst/>
              <a:ahLst/>
              <a:cxnLst/>
              <a:rect l="l" t="t" r="r" b="b"/>
              <a:pathLst>
                <a:path w="2909" h="2054" extrusionOk="0">
                  <a:moveTo>
                    <a:pt x="389" y="0"/>
                  </a:moveTo>
                  <a:cubicBezTo>
                    <a:pt x="190" y="0"/>
                    <a:pt x="1" y="213"/>
                    <a:pt x="130" y="435"/>
                  </a:cubicBezTo>
                  <a:cubicBezTo>
                    <a:pt x="160" y="486"/>
                    <a:pt x="492" y="938"/>
                    <a:pt x="1416" y="1219"/>
                  </a:cubicBezTo>
                  <a:cubicBezTo>
                    <a:pt x="1788" y="1340"/>
                    <a:pt x="2109" y="1591"/>
                    <a:pt x="2310" y="1922"/>
                  </a:cubicBezTo>
                  <a:cubicBezTo>
                    <a:pt x="2374" y="2014"/>
                    <a:pt x="2461" y="2053"/>
                    <a:pt x="2547" y="2053"/>
                  </a:cubicBezTo>
                  <a:cubicBezTo>
                    <a:pt x="2733" y="2053"/>
                    <a:pt x="2909" y="1871"/>
                    <a:pt x="2813" y="1651"/>
                  </a:cubicBezTo>
                  <a:lnTo>
                    <a:pt x="2823" y="1651"/>
                  </a:lnTo>
                  <a:cubicBezTo>
                    <a:pt x="2541" y="1179"/>
                    <a:pt x="2099" y="837"/>
                    <a:pt x="1587" y="667"/>
                  </a:cubicBezTo>
                  <a:cubicBezTo>
                    <a:pt x="894" y="466"/>
                    <a:pt x="633" y="154"/>
                    <a:pt x="612" y="114"/>
                  </a:cubicBezTo>
                  <a:cubicBezTo>
                    <a:pt x="549" y="34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1"/>
            <p:cNvSpPr/>
            <p:nvPr/>
          </p:nvSpPr>
          <p:spPr>
            <a:xfrm>
              <a:off x="2888256" y="3512097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5" y="0"/>
                  </a:moveTo>
                  <a:cubicBezTo>
                    <a:pt x="369" y="0"/>
                    <a:pt x="331" y="7"/>
                    <a:pt x="292" y="24"/>
                  </a:cubicBezTo>
                  <a:cubicBezTo>
                    <a:pt x="0" y="144"/>
                    <a:pt x="81" y="576"/>
                    <a:pt x="402" y="576"/>
                  </a:cubicBezTo>
                  <a:cubicBezTo>
                    <a:pt x="473" y="576"/>
                    <a:pt x="553" y="546"/>
                    <a:pt x="603" y="496"/>
                  </a:cubicBezTo>
                  <a:cubicBezTo>
                    <a:pt x="795" y="305"/>
                    <a:pt x="640" y="0"/>
                    <a:pt x="40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1"/>
            <p:cNvSpPr/>
            <p:nvPr/>
          </p:nvSpPr>
          <p:spPr>
            <a:xfrm>
              <a:off x="2878162" y="3627740"/>
              <a:ext cx="20729" cy="15115"/>
            </a:xfrm>
            <a:custGeom>
              <a:avLst/>
              <a:gdLst/>
              <a:ahLst/>
              <a:cxnLst/>
              <a:rect l="l" t="t" r="r" b="b"/>
              <a:pathLst>
                <a:path w="805" h="587" extrusionOk="0">
                  <a:moveTo>
                    <a:pt x="406" y="0"/>
                  </a:moveTo>
                  <a:cubicBezTo>
                    <a:pt x="369" y="0"/>
                    <a:pt x="331" y="8"/>
                    <a:pt x="292" y="24"/>
                  </a:cubicBezTo>
                  <a:cubicBezTo>
                    <a:pt x="1" y="144"/>
                    <a:pt x="91" y="576"/>
                    <a:pt x="402" y="586"/>
                  </a:cubicBezTo>
                  <a:cubicBezTo>
                    <a:pt x="483" y="576"/>
                    <a:pt x="553" y="546"/>
                    <a:pt x="613" y="496"/>
                  </a:cubicBezTo>
                  <a:cubicBezTo>
                    <a:pt x="805" y="305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1"/>
            <p:cNvSpPr/>
            <p:nvPr/>
          </p:nvSpPr>
          <p:spPr>
            <a:xfrm>
              <a:off x="2840902" y="353357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6" y="0"/>
                  </a:moveTo>
                  <a:cubicBezTo>
                    <a:pt x="369" y="0"/>
                    <a:pt x="331" y="7"/>
                    <a:pt x="292" y="24"/>
                  </a:cubicBezTo>
                  <a:cubicBezTo>
                    <a:pt x="1" y="144"/>
                    <a:pt x="91" y="576"/>
                    <a:pt x="403" y="576"/>
                  </a:cubicBezTo>
                  <a:cubicBezTo>
                    <a:pt x="473" y="576"/>
                    <a:pt x="553" y="546"/>
                    <a:pt x="604" y="496"/>
                  </a:cubicBezTo>
                  <a:cubicBezTo>
                    <a:pt x="795" y="304"/>
                    <a:pt x="640" y="0"/>
                    <a:pt x="40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1"/>
            <p:cNvSpPr/>
            <p:nvPr/>
          </p:nvSpPr>
          <p:spPr>
            <a:xfrm>
              <a:off x="2938958" y="3605235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6" y="0"/>
                  </a:moveTo>
                  <a:cubicBezTo>
                    <a:pt x="369" y="0"/>
                    <a:pt x="331" y="7"/>
                    <a:pt x="292" y="24"/>
                  </a:cubicBezTo>
                  <a:cubicBezTo>
                    <a:pt x="1" y="144"/>
                    <a:pt x="81" y="576"/>
                    <a:pt x="403" y="576"/>
                  </a:cubicBezTo>
                  <a:cubicBezTo>
                    <a:pt x="473" y="576"/>
                    <a:pt x="553" y="546"/>
                    <a:pt x="603" y="496"/>
                  </a:cubicBezTo>
                  <a:cubicBezTo>
                    <a:pt x="795" y="304"/>
                    <a:pt x="640" y="0"/>
                    <a:pt x="40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1"/>
            <p:cNvSpPr/>
            <p:nvPr/>
          </p:nvSpPr>
          <p:spPr>
            <a:xfrm>
              <a:off x="3130151" y="3787879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96" y="0"/>
                  </a:moveTo>
                  <a:cubicBezTo>
                    <a:pt x="359" y="0"/>
                    <a:pt x="321" y="8"/>
                    <a:pt x="282" y="24"/>
                  </a:cubicBezTo>
                  <a:cubicBezTo>
                    <a:pt x="0" y="144"/>
                    <a:pt x="81" y="576"/>
                    <a:pt x="392" y="576"/>
                  </a:cubicBezTo>
                  <a:cubicBezTo>
                    <a:pt x="473" y="576"/>
                    <a:pt x="543" y="546"/>
                    <a:pt x="603" y="496"/>
                  </a:cubicBezTo>
                  <a:cubicBezTo>
                    <a:pt x="795" y="305"/>
                    <a:pt x="632" y="0"/>
                    <a:pt x="39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1"/>
            <p:cNvSpPr/>
            <p:nvPr/>
          </p:nvSpPr>
          <p:spPr>
            <a:xfrm>
              <a:off x="3062120" y="3698372"/>
              <a:ext cx="20471" cy="15115"/>
            </a:xfrm>
            <a:custGeom>
              <a:avLst/>
              <a:gdLst/>
              <a:ahLst/>
              <a:cxnLst/>
              <a:rect l="l" t="t" r="r" b="b"/>
              <a:pathLst>
                <a:path w="795" h="587" extrusionOk="0">
                  <a:moveTo>
                    <a:pt x="396" y="0"/>
                  </a:moveTo>
                  <a:cubicBezTo>
                    <a:pt x="359" y="0"/>
                    <a:pt x="321" y="7"/>
                    <a:pt x="281" y="24"/>
                  </a:cubicBezTo>
                  <a:cubicBezTo>
                    <a:pt x="0" y="144"/>
                    <a:pt x="80" y="576"/>
                    <a:pt x="392" y="586"/>
                  </a:cubicBezTo>
                  <a:cubicBezTo>
                    <a:pt x="472" y="576"/>
                    <a:pt x="543" y="546"/>
                    <a:pt x="603" y="496"/>
                  </a:cubicBezTo>
                  <a:cubicBezTo>
                    <a:pt x="794" y="304"/>
                    <a:pt x="632" y="0"/>
                    <a:pt x="39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1"/>
            <p:cNvSpPr/>
            <p:nvPr/>
          </p:nvSpPr>
          <p:spPr>
            <a:xfrm>
              <a:off x="3003642" y="3654108"/>
              <a:ext cx="51758" cy="44367"/>
            </a:xfrm>
            <a:custGeom>
              <a:avLst/>
              <a:gdLst/>
              <a:ahLst/>
              <a:cxnLst/>
              <a:rect l="l" t="t" r="r" b="b"/>
              <a:pathLst>
                <a:path w="2010" h="1723" extrusionOk="0">
                  <a:moveTo>
                    <a:pt x="1146" y="577"/>
                  </a:moveTo>
                  <a:cubicBezTo>
                    <a:pt x="1307" y="577"/>
                    <a:pt x="1437" y="708"/>
                    <a:pt x="1437" y="858"/>
                  </a:cubicBezTo>
                  <a:cubicBezTo>
                    <a:pt x="1437" y="1036"/>
                    <a:pt x="1293" y="1153"/>
                    <a:pt x="1144" y="1153"/>
                  </a:cubicBezTo>
                  <a:cubicBezTo>
                    <a:pt x="1074" y="1153"/>
                    <a:pt x="1003" y="1127"/>
                    <a:pt x="945" y="1069"/>
                  </a:cubicBezTo>
                  <a:cubicBezTo>
                    <a:pt x="764" y="889"/>
                    <a:pt x="895" y="577"/>
                    <a:pt x="1146" y="577"/>
                  </a:cubicBezTo>
                  <a:close/>
                  <a:moveTo>
                    <a:pt x="1147" y="1"/>
                  </a:moveTo>
                  <a:cubicBezTo>
                    <a:pt x="935" y="1"/>
                    <a:pt x="719" y="80"/>
                    <a:pt x="543" y="256"/>
                  </a:cubicBezTo>
                  <a:cubicBezTo>
                    <a:pt x="0" y="798"/>
                    <a:pt x="382" y="1723"/>
                    <a:pt x="1146" y="1723"/>
                  </a:cubicBezTo>
                  <a:cubicBezTo>
                    <a:pt x="1628" y="1723"/>
                    <a:pt x="2010" y="1341"/>
                    <a:pt x="2010" y="858"/>
                  </a:cubicBezTo>
                  <a:cubicBezTo>
                    <a:pt x="2010" y="343"/>
                    <a:pt x="1588" y="1"/>
                    <a:pt x="114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6" name="Google Shape;1556;p41"/>
          <p:cNvGrpSpPr/>
          <p:nvPr/>
        </p:nvGrpSpPr>
        <p:grpSpPr>
          <a:xfrm>
            <a:off x="4723819" y="3127147"/>
            <a:ext cx="338947" cy="378860"/>
            <a:chOff x="4723819" y="3471747"/>
            <a:chExt cx="338947" cy="378860"/>
          </a:xfrm>
        </p:grpSpPr>
        <p:sp>
          <p:nvSpPr>
            <p:cNvPr id="1557" name="Google Shape;1557;p41"/>
            <p:cNvSpPr/>
            <p:nvPr/>
          </p:nvSpPr>
          <p:spPr>
            <a:xfrm>
              <a:off x="4788503" y="3788394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8" y="0"/>
                  </a:moveTo>
                  <a:cubicBezTo>
                    <a:pt x="371" y="0"/>
                    <a:pt x="332" y="7"/>
                    <a:pt x="292" y="24"/>
                  </a:cubicBezTo>
                  <a:cubicBezTo>
                    <a:pt x="0" y="145"/>
                    <a:pt x="81" y="577"/>
                    <a:pt x="402" y="577"/>
                  </a:cubicBezTo>
                  <a:cubicBezTo>
                    <a:pt x="473" y="577"/>
                    <a:pt x="543" y="546"/>
                    <a:pt x="603" y="486"/>
                  </a:cubicBezTo>
                  <a:cubicBezTo>
                    <a:pt x="794" y="295"/>
                    <a:pt x="641" y="0"/>
                    <a:pt x="40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1"/>
            <p:cNvSpPr/>
            <p:nvPr/>
          </p:nvSpPr>
          <p:spPr>
            <a:xfrm>
              <a:off x="4723819" y="3471747"/>
              <a:ext cx="338947" cy="378860"/>
            </a:xfrm>
            <a:custGeom>
              <a:avLst/>
              <a:gdLst/>
              <a:ahLst/>
              <a:cxnLst/>
              <a:rect l="l" t="t" r="r" b="b"/>
              <a:pathLst>
                <a:path w="13163" h="14713" extrusionOk="0">
                  <a:moveTo>
                    <a:pt x="5496" y="676"/>
                  </a:moveTo>
                  <a:cubicBezTo>
                    <a:pt x="5908" y="1139"/>
                    <a:pt x="5908" y="1832"/>
                    <a:pt x="5496" y="2294"/>
                  </a:cubicBezTo>
                  <a:cubicBezTo>
                    <a:pt x="5075" y="1832"/>
                    <a:pt x="5075" y="1139"/>
                    <a:pt x="5496" y="676"/>
                  </a:cubicBezTo>
                  <a:close/>
                  <a:moveTo>
                    <a:pt x="4090" y="2133"/>
                  </a:moveTo>
                  <a:cubicBezTo>
                    <a:pt x="4592" y="2133"/>
                    <a:pt x="5044" y="2475"/>
                    <a:pt x="5175" y="2967"/>
                  </a:cubicBezTo>
                  <a:lnTo>
                    <a:pt x="4381" y="2967"/>
                  </a:lnTo>
                  <a:cubicBezTo>
                    <a:pt x="3879" y="2957"/>
                    <a:pt x="3437" y="2626"/>
                    <a:pt x="3306" y="2133"/>
                  </a:cubicBezTo>
                  <a:close/>
                  <a:moveTo>
                    <a:pt x="7687" y="2133"/>
                  </a:moveTo>
                  <a:cubicBezTo>
                    <a:pt x="7556" y="2626"/>
                    <a:pt x="7114" y="2967"/>
                    <a:pt x="6612" y="2967"/>
                  </a:cubicBezTo>
                  <a:lnTo>
                    <a:pt x="5818" y="2967"/>
                  </a:lnTo>
                  <a:cubicBezTo>
                    <a:pt x="5949" y="2475"/>
                    <a:pt x="6391" y="2133"/>
                    <a:pt x="6903" y="2133"/>
                  </a:cubicBezTo>
                  <a:close/>
                  <a:moveTo>
                    <a:pt x="5205" y="4595"/>
                  </a:moveTo>
                  <a:lnTo>
                    <a:pt x="5205" y="6032"/>
                  </a:lnTo>
                  <a:lnTo>
                    <a:pt x="4291" y="6032"/>
                  </a:lnTo>
                  <a:lnTo>
                    <a:pt x="4291" y="4595"/>
                  </a:lnTo>
                  <a:close/>
                  <a:moveTo>
                    <a:pt x="6702" y="4595"/>
                  </a:moveTo>
                  <a:lnTo>
                    <a:pt x="6702" y="6032"/>
                  </a:lnTo>
                  <a:lnTo>
                    <a:pt x="5778" y="6032"/>
                  </a:lnTo>
                  <a:lnTo>
                    <a:pt x="5778" y="4595"/>
                  </a:lnTo>
                  <a:close/>
                  <a:moveTo>
                    <a:pt x="6702" y="6604"/>
                  </a:moveTo>
                  <a:lnTo>
                    <a:pt x="6702" y="7408"/>
                  </a:lnTo>
                  <a:lnTo>
                    <a:pt x="4291" y="7408"/>
                  </a:lnTo>
                  <a:lnTo>
                    <a:pt x="4291" y="6604"/>
                  </a:lnTo>
                  <a:close/>
                  <a:moveTo>
                    <a:pt x="12047" y="6484"/>
                  </a:moveTo>
                  <a:lnTo>
                    <a:pt x="12047" y="7518"/>
                  </a:lnTo>
                  <a:lnTo>
                    <a:pt x="11012" y="7518"/>
                  </a:lnTo>
                  <a:lnTo>
                    <a:pt x="11012" y="6484"/>
                  </a:lnTo>
                  <a:close/>
                  <a:moveTo>
                    <a:pt x="6702" y="7991"/>
                  </a:moveTo>
                  <a:lnTo>
                    <a:pt x="6702" y="9709"/>
                  </a:lnTo>
                  <a:cubicBezTo>
                    <a:pt x="6702" y="10382"/>
                    <a:pt x="6160" y="10914"/>
                    <a:pt x="5496" y="10914"/>
                  </a:cubicBezTo>
                  <a:cubicBezTo>
                    <a:pt x="4833" y="10914"/>
                    <a:pt x="4291" y="10372"/>
                    <a:pt x="4291" y="9709"/>
                  </a:cubicBezTo>
                  <a:lnTo>
                    <a:pt x="4291" y="7991"/>
                  </a:lnTo>
                  <a:close/>
                  <a:moveTo>
                    <a:pt x="11816" y="8101"/>
                  </a:moveTo>
                  <a:lnTo>
                    <a:pt x="11816" y="12291"/>
                  </a:lnTo>
                  <a:lnTo>
                    <a:pt x="11243" y="12291"/>
                  </a:lnTo>
                  <a:lnTo>
                    <a:pt x="11243" y="8101"/>
                  </a:lnTo>
                  <a:close/>
                  <a:moveTo>
                    <a:pt x="5486" y="1"/>
                  </a:moveTo>
                  <a:cubicBezTo>
                    <a:pt x="5426" y="1"/>
                    <a:pt x="5366" y="18"/>
                    <a:pt x="5316" y="53"/>
                  </a:cubicBezTo>
                  <a:cubicBezTo>
                    <a:pt x="4864" y="395"/>
                    <a:pt x="4602" y="918"/>
                    <a:pt x="4602" y="1480"/>
                  </a:cubicBezTo>
                  <a:cubicBezTo>
                    <a:pt x="4602" y="1530"/>
                    <a:pt x="4602" y="1591"/>
                    <a:pt x="4612" y="1641"/>
                  </a:cubicBezTo>
                  <a:cubicBezTo>
                    <a:pt x="4442" y="1581"/>
                    <a:pt x="4261" y="1550"/>
                    <a:pt x="4080" y="1550"/>
                  </a:cubicBezTo>
                  <a:lnTo>
                    <a:pt x="2985" y="1550"/>
                  </a:lnTo>
                  <a:cubicBezTo>
                    <a:pt x="2824" y="1550"/>
                    <a:pt x="2693" y="1681"/>
                    <a:pt x="2693" y="1842"/>
                  </a:cubicBezTo>
                  <a:cubicBezTo>
                    <a:pt x="2693" y="2776"/>
                    <a:pt x="3447" y="3530"/>
                    <a:pt x="4381" y="3530"/>
                  </a:cubicBezTo>
                  <a:lnTo>
                    <a:pt x="5205" y="3530"/>
                  </a:lnTo>
                  <a:lnTo>
                    <a:pt x="5205" y="4022"/>
                  </a:lnTo>
                  <a:lnTo>
                    <a:pt x="3708" y="4022"/>
                  </a:lnTo>
                  <a:cubicBezTo>
                    <a:pt x="3699" y="4021"/>
                    <a:pt x="3690" y="4021"/>
                    <a:pt x="3681" y="4021"/>
                  </a:cubicBezTo>
                  <a:cubicBezTo>
                    <a:pt x="3315" y="4021"/>
                    <a:pt x="3315" y="4596"/>
                    <a:pt x="3681" y="4596"/>
                  </a:cubicBezTo>
                  <a:cubicBezTo>
                    <a:pt x="3690" y="4596"/>
                    <a:pt x="3699" y="4595"/>
                    <a:pt x="3708" y="4595"/>
                  </a:cubicBezTo>
                  <a:lnTo>
                    <a:pt x="3708" y="9709"/>
                  </a:lnTo>
                  <a:cubicBezTo>
                    <a:pt x="3738" y="10673"/>
                    <a:pt x="4522" y="11437"/>
                    <a:pt x="5486" y="11437"/>
                  </a:cubicBezTo>
                  <a:cubicBezTo>
                    <a:pt x="6451" y="11437"/>
                    <a:pt x="7245" y="10673"/>
                    <a:pt x="7275" y="9709"/>
                  </a:cubicBezTo>
                  <a:lnTo>
                    <a:pt x="7275" y="7297"/>
                  </a:lnTo>
                  <a:lnTo>
                    <a:pt x="10430" y="7297"/>
                  </a:lnTo>
                  <a:lnTo>
                    <a:pt x="10430" y="7820"/>
                  </a:lnTo>
                  <a:cubicBezTo>
                    <a:pt x="10430" y="7951"/>
                    <a:pt x="10530" y="8071"/>
                    <a:pt x="10661" y="8101"/>
                  </a:cubicBezTo>
                  <a:lnTo>
                    <a:pt x="10661" y="12291"/>
                  </a:lnTo>
                  <a:lnTo>
                    <a:pt x="4180" y="12291"/>
                  </a:lnTo>
                  <a:cubicBezTo>
                    <a:pt x="4174" y="12291"/>
                    <a:pt x="4167" y="12290"/>
                    <a:pt x="4161" y="12290"/>
                  </a:cubicBezTo>
                  <a:cubicBezTo>
                    <a:pt x="3775" y="12290"/>
                    <a:pt x="3775" y="12874"/>
                    <a:pt x="4161" y="12874"/>
                  </a:cubicBezTo>
                  <a:cubicBezTo>
                    <a:pt x="4167" y="12874"/>
                    <a:pt x="4174" y="12874"/>
                    <a:pt x="4180" y="12874"/>
                  </a:cubicBezTo>
                  <a:lnTo>
                    <a:pt x="12580" y="12874"/>
                  </a:lnTo>
                  <a:lnTo>
                    <a:pt x="12580" y="14140"/>
                  </a:lnTo>
                  <a:lnTo>
                    <a:pt x="583" y="14140"/>
                  </a:lnTo>
                  <a:lnTo>
                    <a:pt x="583" y="12874"/>
                  </a:lnTo>
                  <a:lnTo>
                    <a:pt x="1769" y="12874"/>
                  </a:lnTo>
                  <a:cubicBezTo>
                    <a:pt x="1775" y="12874"/>
                    <a:pt x="1782" y="12874"/>
                    <a:pt x="1788" y="12874"/>
                  </a:cubicBezTo>
                  <a:cubicBezTo>
                    <a:pt x="2165" y="12874"/>
                    <a:pt x="2165" y="12290"/>
                    <a:pt x="1788" y="12290"/>
                  </a:cubicBezTo>
                  <a:cubicBezTo>
                    <a:pt x="1782" y="12290"/>
                    <a:pt x="1775" y="12291"/>
                    <a:pt x="1769" y="12291"/>
                  </a:cubicBezTo>
                  <a:lnTo>
                    <a:pt x="292" y="12291"/>
                  </a:lnTo>
                  <a:cubicBezTo>
                    <a:pt x="131" y="12291"/>
                    <a:pt x="1" y="12421"/>
                    <a:pt x="1" y="12582"/>
                  </a:cubicBezTo>
                  <a:lnTo>
                    <a:pt x="1" y="14421"/>
                  </a:lnTo>
                  <a:cubicBezTo>
                    <a:pt x="1" y="14582"/>
                    <a:pt x="131" y="14712"/>
                    <a:pt x="292" y="14712"/>
                  </a:cubicBezTo>
                  <a:lnTo>
                    <a:pt x="12871" y="14712"/>
                  </a:lnTo>
                  <a:cubicBezTo>
                    <a:pt x="13032" y="14712"/>
                    <a:pt x="13162" y="14582"/>
                    <a:pt x="13162" y="14421"/>
                  </a:cubicBezTo>
                  <a:lnTo>
                    <a:pt x="13162" y="12582"/>
                  </a:lnTo>
                  <a:cubicBezTo>
                    <a:pt x="13152" y="12421"/>
                    <a:pt x="13032" y="12301"/>
                    <a:pt x="12871" y="12301"/>
                  </a:cubicBezTo>
                  <a:lnTo>
                    <a:pt x="12389" y="12301"/>
                  </a:lnTo>
                  <a:lnTo>
                    <a:pt x="12389" y="8101"/>
                  </a:lnTo>
                  <a:cubicBezTo>
                    <a:pt x="12519" y="8071"/>
                    <a:pt x="12620" y="7951"/>
                    <a:pt x="12620" y="7820"/>
                  </a:cubicBezTo>
                  <a:lnTo>
                    <a:pt x="12620" y="6212"/>
                  </a:lnTo>
                  <a:cubicBezTo>
                    <a:pt x="12620" y="6072"/>
                    <a:pt x="12519" y="5951"/>
                    <a:pt x="12389" y="5931"/>
                  </a:cubicBezTo>
                  <a:lnTo>
                    <a:pt x="12389" y="4484"/>
                  </a:lnTo>
                  <a:cubicBezTo>
                    <a:pt x="12374" y="4303"/>
                    <a:pt x="12236" y="4213"/>
                    <a:pt x="12099" y="4213"/>
                  </a:cubicBezTo>
                  <a:cubicBezTo>
                    <a:pt x="11962" y="4213"/>
                    <a:pt x="11826" y="4303"/>
                    <a:pt x="11816" y="4484"/>
                  </a:cubicBezTo>
                  <a:lnTo>
                    <a:pt x="11816" y="5921"/>
                  </a:lnTo>
                  <a:lnTo>
                    <a:pt x="11243" y="5921"/>
                  </a:lnTo>
                  <a:lnTo>
                    <a:pt x="11243" y="576"/>
                  </a:lnTo>
                  <a:lnTo>
                    <a:pt x="11816" y="576"/>
                  </a:lnTo>
                  <a:lnTo>
                    <a:pt x="11816" y="2374"/>
                  </a:lnTo>
                  <a:cubicBezTo>
                    <a:pt x="11826" y="2550"/>
                    <a:pt x="11962" y="2638"/>
                    <a:pt x="12099" y="2638"/>
                  </a:cubicBezTo>
                  <a:cubicBezTo>
                    <a:pt x="12236" y="2638"/>
                    <a:pt x="12374" y="2550"/>
                    <a:pt x="12389" y="2374"/>
                  </a:cubicBezTo>
                  <a:lnTo>
                    <a:pt x="12389" y="295"/>
                  </a:lnTo>
                  <a:cubicBezTo>
                    <a:pt x="12389" y="134"/>
                    <a:pt x="12258" y="3"/>
                    <a:pt x="12097" y="3"/>
                  </a:cubicBezTo>
                  <a:lnTo>
                    <a:pt x="10952" y="3"/>
                  </a:lnTo>
                  <a:cubicBezTo>
                    <a:pt x="10791" y="3"/>
                    <a:pt x="10661" y="134"/>
                    <a:pt x="10661" y="295"/>
                  </a:cubicBezTo>
                  <a:lnTo>
                    <a:pt x="10661" y="5931"/>
                  </a:lnTo>
                  <a:cubicBezTo>
                    <a:pt x="10530" y="5951"/>
                    <a:pt x="10430" y="6072"/>
                    <a:pt x="10430" y="6212"/>
                  </a:cubicBezTo>
                  <a:lnTo>
                    <a:pt x="10430" y="6735"/>
                  </a:lnTo>
                  <a:lnTo>
                    <a:pt x="7275" y="6735"/>
                  </a:lnTo>
                  <a:lnTo>
                    <a:pt x="7275" y="4595"/>
                  </a:lnTo>
                  <a:cubicBezTo>
                    <a:pt x="7284" y="4595"/>
                    <a:pt x="7294" y="4596"/>
                    <a:pt x="7303" y="4596"/>
                  </a:cubicBezTo>
                  <a:cubicBezTo>
                    <a:pt x="7677" y="4596"/>
                    <a:pt x="7677" y="4021"/>
                    <a:pt x="7303" y="4021"/>
                  </a:cubicBezTo>
                  <a:cubicBezTo>
                    <a:pt x="7294" y="4021"/>
                    <a:pt x="7284" y="4021"/>
                    <a:pt x="7275" y="4022"/>
                  </a:cubicBezTo>
                  <a:lnTo>
                    <a:pt x="5778" y="4022"/>
                  </a:lnTo>
                  <a:lnTo>
                    <a:pt x="5778" y="3530"/>
                  </a:lnTo>
                  <a:lnTo>
                    <a:pt x="6602" y="3530"/>
                  </a:lnTo>
                  <a:cubicBezTo>
                    <a:pt x="7536" y="3530"/>
                    <a:pt x="8290" y="2776"/>
                    <a:pt x="8290" y="1842"/>
                  </a:cubicBezTo>
                  <a:cubicBezTo>
                    <a:pt x="8290" y="1681"/>
                    <a:pt x="8169" y="1550"/>
                    <a:pt x="8008" y="1550"/>
                  </a:cubicBezTo>
                  <a:lnTo>
                    <a:pt x="6893" y="1550"/>
                  </a:lnTo>
                  <a:cubicBezTo>
                    <a:pt x="6712" y="1550"/>
                    <a:pt x="6531" y="1581"/>
                    <a:pt x="6371" y="1641"/>
                  </a:cubicBezTo>
                  <a:cubicBezTo>
                    <a:pt x="6371" y="1591"/>
                    <a:pt x="6371" y="1530"/>
                    <a:pt x="6371" y="1480"/>
                  </a:cubicBezTo>
                  <a:cubicBezTo>
                    <a:pt x="6371" y="918"/>
                    <a:pt x="6109" y="395"/>
                    <a:pt x="5657" y="53"/>
                  </a:cubicBezTo>
                  <a:cubicBezTo>
                    <a:pt x="5607" y="18"/>
                    <a:pt x="5547" y="1"/>
                    <a:pt x="54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1"/>
            <p:cNvSpPr/>
            <p:nvPr/>
          </p:nvSpPr>
          <p:spPr>
            <a:xfrm>
              <a:off x="5024965" y="3552009"/>
              <a:ext cx="20703" cy="14858"/>
            </a:xfrm>
            <a:custGeom>
              <a:avLst/>
              <a:gdLst/>
              <a:ahLst/>
              <a:cxnLst/>
              <a:rect l="l" t="t" r="r" b="b"/>
              <a:pathLst>
                <a:path w="804" h="577" extrusionOk="0">
                  <a:moveTo>
                    <a:pt x="402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1" y="570"/>
                    <a:pt x="369" y="577"/>
                    <a:pt x="406" y="577"/>
                  </a:cubicBezTo>
                  <a:cubicBezTo>
                    <a:pt x="642" y="577"/>
                    <a:pt x="803" y="273"/>
                    <a:pt x="603" y="81"/>
                  </a:cubicBezTo>
                  <a:cubicBezTo>
                    <a:pt x="553" y="31"/>
                    <a:pt x="483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1"/>
            <p:cNvSpPr/>
            <p:nvPr/>
          </p:nvSpPr>
          <p:spPr>
            <a:xfrm>
              <a:off x="4843350" y="3703883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1"/>
                  </a:moveTo>
                  <a:cubicBezTo>
                    <a:pt x="91" y="1"/>
                    <a:pt x="0" y="433"/>
                    <a:pt x="292" y="553"/>
                  </a:cubicBezTo>
                  <a:cubicBezTo>
                    <a:pt x="331" y="569"/>
                    <a:pt x="369" y="577"/>
                    <a:pt x="405" y="577"/>
                  </a:cubicBezTo>
                  <a:cubicBezTo>
                    <a:pt x="640" y="577"/>
                    <a:pt x="795" y="272"/>
                    <a:pt x="603" y="81"/>
                  </a:cubicBezTo>
                  <a:cubicBezTo>
                    <a:pt x="553" y="31"/>
                    <a:pt x="483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1"/>
            <p:cNvSpPr/>
            <p:nvPr/>
          </p:nvSpPr>
          <p:spPr>
            <a:xfrm>
              <a:off x="4866113" y="3686553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3" y="0"/>
                  </a:moveTo>
                  <a:cubicBezTo>
                    <a:pt x="81" y="0"/>
                    <a:pt x="1" y="432"/>
                    <a:pt x="292" y="553"/>
                  </a:cubicBezTo>
                  <a:cubicBezTo>
                    <a:pt x="332" y="569"/>
                    <a:pt x="371" y="577"/>
                    <a:pt x="408" y="577"/>
                  </a:cubicBezTo>
                  <a:cubicBezTo>
                    <a:pt x="641" y="577"/>
                    <a:pt x="794" y="280"/>
                    <a:pt x="603" y="81"/>
                  </a:cubicBezTo>
                  <a:cubicBezTo>
                    <a:pt x="553" y="30"/>
                    <a:pt x="47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1"/>
            <p:cNvSpPr/>
            <p:nvPr/>
          </p:nvSpPr>
          <p:spPr>
            <a:xfrm>
              <a:off x="4866113" y="3722758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403" y="1"/>
                  </a:moveTo>
                  <a:cubicBezTo>
                    <a:pt x="81" y="1"/>
                    <a:pt x="1" y="433"/>
                    <a:pt x="292" y="554"/>
                  </a:cubicBezTo>
                  <a:cubicBezTo>
                    <a:pt x="331" y="570"/>
                    <a:pt x="369" y="577"/>
                    <a:pt x="406" y="577"/>
                  </a:cubicBezTo>
                  <a:cubicBezTo>
                    <a:pt x="640" y="577"/>
                    <a:pt x="795" y="273"/>
                    <a:pt x="603" y="81"/>
                  </a:cubicBezTo>
                  <a:cubicBezTo>
                    <a:pt x="553" y="31"/>
                    <a:pt x="473" y="1"/>
                    <a:pt x="40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" name="Google Shape;1563;p41"/>
          <p:cNvGrpSpPr/>
          <p:nvPr/>
        </p:nvGrpSpPr>
        <p:grpSpPr>
          <a:xfrm>
            <a:off x="4697683" y="2709070"/>
            <a:ext cx="384731" cy="249492"/>
            <a:chOff x="4697683" y="3053670"/>
            <a:chExt cx="384731" cy="249492"/>
          </a:xfrm>
        </p:grpSpPr>
        <p:sp>
          <p:nvSpPr>
            <p:cNvPr id="1564" name="Google Shape;1564;p41"/>
            <p:cNvSpPr/>
            <p:nvPr/>
          </p:nvSpPr>
          <p:spPr>
            <a:xfrm>
              <a:off x="4789533" y="3184557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7" y="0"/>
                  </a:moveTo>
                  <a:cubicBezTo>
                    <a:pt x="154" y="0"/>
                    <a:pt x="1" y="295"/>
                    <a:pt x="192" y="486"/>
                  </a:cubicBezTo>
                  <a:cubicBezTo>
                    <a:pt x="242" y="536"/>
                    <a:pt x="312" y="567"/>
                    <a:pt x="393" y="577"/>
                  </a:cubicBezTo>
                  <a:cubicBezTo>
                    <a:pt x="704" y="567"/>
                    <a:pt x="794" y="145"/>
                    <a:pt x="503" y="24"/>
                  </a:cubicBezTo>
                  <a:cubicBezTo>
                    <a:pt x="463" y="7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1"/>
            <p:cNvSpPr/>
            <p:nvPr/>
          </p:nvSpPr>
          <p:spPr>
            <a:xfrm>
              <a:off x="4697683" y="3053670"/>
              <a:ext cx="384731" cy="249492"/>
            </a:xfrm>
            <a:custGeom>
              <a:avLst/>
              <a:gdLst/>
              <a:ahLst/>
              <a:cxnLst/>
              <a:rect l="l" t="t" r="r" b="b"/>
              <a:pathLst>
                <a:path w="14941" h="9689" extrusionOk="0">
                  <a:moveTo>
                    <a:pt x="3266" y="1560"/>
                  </a:moveTo>
                  <a:cubicBezTo>
                    <a:pt x="3296" y="1560"/>
                    <a:pt x="3337" y="1570"/>
                    <a:pt x="3367" y="1580"/>
                  </a:cubicBezTo>
                  <a:cubicBezTo>
                    <a:pt x="3517" y="1671"/>
                    <a:pt x="3668" y="2053"/>
                    <a:pt x="3678" y="2836"/>
                  </a:cubicBezTo>
                  <a:cubicBezTo>
                    <a:pt x="3578" y="2897"/>
                    <a:pt x="3477" y="2967"/>
                    <a:pt x="3377" y="3027"/>
                  </a:cubicBezTo>
                  <a:cubicBezTo>
                    <a:pt x="2884" y="2656"/>
                    <a:pt x="2593" y="2294"/>
                    <a:pt x="2613" y="2053"/>
                  </a:cubicBezTo>
                  <a:cubicBezTo>
                    <a:pt x="2623" y="1922"/>
                    <a:pt x="2734" y="1802"/>
                    <a:pt x="2935" y="1671"/>
                  </a:cubicBezTo>
                  <a:cubicBezTo>
                    <a:pt x="3035" y="1611"/>
                    <a:pt x="3146" y="1570"/>
                    <a:pt x="3266" y="1560"/>
                  </a:cubicBezTo>
                  <a:close/>
                  <a:moveTo>
                    <a:pt x="9699" y="558"/>
                  </a:moveTo>
                  <a:cubicBezTo>
                    <a:pt x="10889" y="558"/>
                    <a:pt x="12065" y="1219"/>
                    <a:pt x="12610" y="2445"/>
                  </a:cubicBezTo>
                  <a:cubicBezTo>
                    <a:pt x="13534" y="4544"/>
                    <a:pt x="11997" y="6905"/>
                    <a:pt x="9706" y="6905"/>
                  </a:cubicBezTo>
                  <a:lnTo>
                    <a:pt x="9616" y="6905"/>
                  </a:lnTo>
                  <a:cubicBezTo>
                    <a:pt x="9124" y="6885"/>
                    <a:pt x="8732" y="6483"/>
                    <a:pt x="8732" y="5981"/>
                  </a:cubicBezTo>
                  <a:cubicBezTo>
                    <a:pt x="8732" y="5489"/>
                    <a:pt x="9124" y="5077"/>
                    <a:pt x="9616" y="5067"/>
                  </a:cubicBezTo>
                  <a:cubicBezTo>
                    <a:pt x="9623" y="5067"/>
                    <a:pt x="9629" y="5067"/>
                    <a:pt x="9635" y="5067"/>
                  </a:cubicBezTo>
                  <a:cubicBezTo>
                    <a:pt x="10018" y="5067"/>
                    <a:pt x="10022" y="4493"/>
                    <a:pt x="9645" y="4493"/>
                  </a:cubicBezTo>
                  <a:cubicBezTo>
                    <a:pt x="9635" y="4493"/>
                    <a:pt x="9626" y="4493"/>
                    <a:pt x="9616" y="4494"/>
                  </a:cubicBezTo>
                  <a:cubicBezTo>
                    <a:pt x="9612" y="4494"/>
                    <a:pt x="9607" y="4494"/>
                    <a:pt x="9603" y="4494"/>
                  </a:cubicBezTo>
                  <a:cubicBezTo>
                    <a:pt x="8365" y="4494"/>
                    <a:pt x="7670" y="5924"/>
                    <a:pt x="8441" y="6905"/>
                  </a:cubicBezTo>
                  <a:lnTo>
                    <a:pt x="1950" y="6905"/>
                  </a:lnTo>
                  <a:cubicBezTo>
                    <a:pt x="1900" y="6765"/>
                    <a:pt x="1809" y="6634"/>
                    <a:pt x="1689" y="6534"/>
                  </a:cubicBezTo>
                  <a:lnTo>
                    <a:pt x="2091" y="5529"/>
                  </a:lnTo>
                  <a:cubicBezTo>
                    <a:pt x="2382" y="4775"/>
                    <a:pt x="2884" y="4112"/>
                    <a:pt x="3527" y="3630"/>
                  </a:cubicBezTo>
                  <a:lnTo>
                    <a:pt x="3548" y="3610"/>
                  </a:lnTo>
                  <a:cubicBezTo>
                    <a:pt x="3718" y="3479"/>
                    <a:pt x="3909" y="3369"/>
                    <a:pt x="4100" y="3268"/>
                  </a:cubicBezTo>
                  <a:cubicBezTo>
                    <a:pt x="4442" y="3078"/>
                    <a:pt x="4814" y="2947"/>
                    <a:pt x="5205" y="2856"/>
                  </a:cubicBezTo>
                  <a:lnTo>
                    <a:pt x="5246" y="2846"/>
                  </a:lnTo>
                  <a:cubicBezTo>
                    <a:pt x="6059" y="2666"/>
                    <a:pt x="6793" y="2224"/>
                    <a:pt x="7355" y="1601"/>
                  </a:cubicBezTo>
                  <a:cubicBezTo>
                    <a:pt x="7995" y="894"/>
                    <a:pt x="8851" y="558"/>
                    <a:pt x="9699" y="558"/>
                  </a:cubicBezTo>
                  <a:close/>
                  <a:moveTo>
                    <a:pt x="1127" y="6886"/>
                  </a:moveTo>
                  <a:cubicBezTo>
                    <a:pt x="1281" y="6886"/>
                    <a:pt x="1428" y="7007"/>
                    <a:pt x="1428" y="7197"/>
                  </a:cubicBezTo>
                  <a:cubicBezTo>
                    <a:pt x="1438" y="7366"/>
                    <a:pt x="1300" y="7496"/>
                    <a:pt x="1121" y="7498"/>
                  </a:cubicBezTo>
                  <a:lnTo>
                    <a:pt x="1121" y="7498"/>
                  </a:lnTo>
                  <a:cubicBezTo>
                    <a:pt x="853" y="7494"/>
                    <a:pt x="725" y="7166"/>
                    <a:pt x="915" y="6976"/>
                  </a:cubicBezTo>
                  <a:cubicBezTo>
                    <a:pt x="977" y="6914"/>
                    <a:pt x="1053" y="6886"/>
                    <a:pt x="1127" y="6886"/>
                  </a:cubicBezTo>
                  <a:close/>
                  <a:moveTo>
                    <a:pt x="9687" y="1"/>
                  </a:moveTo>
                  <a:cubicBezTo>
                    <a:pt x="8678" y="1"/>
                    <a:pt x="7673" y="406"/>
                    <a:pt x="6933" y="1209"/>
                  </a:cubicBezTo>
                  <a:cubicBezTo>
                    <a:pt x="6451" y="1751"/>
                    <a:pt x="5818" y="2123"/>
                    <a:pt x="5125" y="2284"/>
                  </a:cubicBezTo>
                  <a:lnTo>
                    <a:pt x="5085" y="2294"/>
                  </a:lnTo>
                  <a:cubicBezTo>
                    <a:pt x="4793" y="2354"/>
                    <a:pt x="4512" y="2445"/>
                    <a:pt x="4241" y="2555"/>
                  </a:cubicBezTo>
                  <a:cubicBezTo>
                    <a:pt x="4201" y="1791"/>
                    <a:pt x="4000" y="1299"/>
                    <a:pt x="3658" y="1088"/>
                  </a:cubicBezTo>
                  <a:cubicBezTo>
                    <a:pt x="3537" y="1015"/>
                    <a:pt x="3405" y="979"/>
                    <a:pt x="3264" y="979"/>
                  </a:cubicBezTo>
                  <a:cubicBezTo>
                    <a:pt x="3076" y="979"/>
                    <a:pt x="2871" y="1042"/>
                    <a:pt x="2653" y="1169"/>
                  </a:cubicBezTo>
                  <a:cubicBezTo>
                    <a:pt x="2262" y="1390"/>
                    <a:pt x="2051" y="1671"/>
                    <a:pt x="2030" y="2013"/>
                  </a:cubicBezTo>
                  <a:cubicBezTo>
                    <a:pt x="2010" y="2445"/>
                    <a:pt x="2312" y="2907"/>
                    <a:pt x="2915" y="3389"/>
                  </a:cubicBezTo>
                  <a:cubicBezTo>
                    <a:pt x="2312" y="3911"/>
                    <a:pt x="1850" y="4575"/>
                    <a:pt x="1558" y="5318"/>
                  </a:cubicBezTo>
                  <a:lnTo>
                    <a:pt x="1166" y="6313"/>
                  </a:lnTo>
                  <a:lnTo>
                    <a:pt x="1126" y="6313"/>
                  </a:lnTo>
                  <a:cubicBezTo>
                    <a:pt x="413" y="6313"/>
                    <a:pt x="1" y="7116"/>
                    <a:pt x="413" y="7699"/>
                  </a:cubicBezTo>
                  <a:cubicBezTo>
                    <a:pt x="590" y="7950"/>
                    <a:pt x="859" y="8069"/>
                    <a:pt x="1126" y="8069"/>
                  </a:cubicBezTo>
                  <a:cubicBezTo>
                    <a:pt x="1479" y="8069"/>
                    <a:pt x="1829" y="7861"/>
                    <a:pt x="1960" y="7478"/>
                  </a:cubicBezTo>
                  <a:lnTo>
                    <a:pt x="13565" y="7478"/>
                  </a:lnTo>
                  <a:cubicBezTo>
                    <a:pt x="14017" y="7478"/>
                    <a:pt x="14378" y="7840"/>
                    <a:pt x="14378" y="8292"/>
                  </a:cubicBezTo>
                  <a:cubicBezTo>
                    <a:pt x="14378" y="8744"/>
                    <a:pt x="14017" y="9106"/>
                    <a:pt x="13565" y="9106"/>
                  </a:cubicBezTo>
                  <a:lnTo>
                    <a:pt x="7014" y="9106"/>
                  </a:lnTo>
                  <a:cubicBezTo>
                    <a:pt x="7007" y="9105"/>
                    <a:pt x="7001" y="9105"/>
                    <a:pt x="6995" y="9105"/>
                  </a:cubicBezTo>
                  <a:cubicBezTo>
                    <a:pt x="6608" y="9105"/>
                    <a:pt x="6608" y="9689"/>
                    <a:pt x="6995" y="9689"/>
                  </a:cubicBezTo>
                  <a:cubicBezTo>
                    <a:pt x="7001" y="9689"/>
                    <a:pt x="7007" y="9689"/>
                    <a:pt x="7014" y="9689"/>
                  </a:cubicBezTo>
                  <a:lnTo>
                    <a:pt x="13555" y="9689"/>
                  </a:lnTo>
                  <a:cubicBezTo>
                    <a:pt x="14318" y="9689"/>
                    <a:pt x="14941" y="9066"/>
                    <a:pt x="14941" y="8292"/>
                  </a:cubicBezTo>
                  <a:cubicBezTo>
                    <a:pt x="14941" y="7528"/>
                    <a:pt x="14318" y="6905"/>
                    <a:pt x="13555" y="6905"/>
                  </a:cubicBezTo>
                  <a:lnTo>
                    <a:pt x="11706" y="6905"/>
                  </a:lnTo>
                  <a:cubicBezTo>
                    <a:pt x="11947" y="6745"/>
                    <a:pt x="12178" y="6564"/>
                    <a:pt x="12379" y="6363"/>
                  </a:cubicBezTo>
                  <a:cubicBezTo>
                    <a:pt x="13836" y="4866"/>
                    <a:pt x="13786" y="2465"/>
                    <a:pt x="12268" y="1028"/>
                  </a:cubicBezTo>
                  <a:cubicBezTo>
                    <a:pt x="11538" y="341"/>
                    <a:pt x="10611" y="1"/>
                    <a:pt x="96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1"/>
            <p:cNvSpPr/>
            <p:nvPr/>
          </p:nvSpPr>
          <p:spPr>
            <a:xfrm>
              <a:off x="4939604" y="3089436"/>
              <a:ext cx="18900" cy="14781"/>
            </a:xfrm>
            <a:custGeom>
              <a:avLst/>
              <a:gdLst/>
              <a:ahLst/>
              <a:cxnLst/>
              <a:rect l="l" t="t" r="r" b="b"/>
              <a:pathLst>
                <a:path w="734" h="574" extrusionOk="0">
                  <a:moveTo>
                    <a:pt x="362" y="1"/>
                  </a:moveTo>
                  <a:cubicBezTo>
                    <a:pt x="0" y="21"/>
                    <a:pt x="0" y="553"/>
                    <a:pt x="352" y="573"/>
                  </a:cubicBezTo>
                  <a:lnTo>
                    <a:pt x="372" y="573"/>
                  </a:lnTo>
                  <a:cubicBezTo>
                    <a:pt x="733" y="553"/>
                    <a:pt x="733" y="21"/>
                    <a:pt x="37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1"/>
            <p:cNvSpPr/>
            <p:nvPr/>
          </p:nvSpPr>
          <p:spPr>
            <a:xfrm>
              <a:off x="4960719" y="3094947"/>
              <a:ext cx="47200" cy="60744"/>
            </a:xfrm>
            <a:custGeom>
              <a:avLst/>
              <a:gdLst/>
              <a:ahLst/>
              <a:cxnLst/>
              <a:rect l="l" t="t" r="r" b="b"/>
              <a:pathLst>
                <a:path w="1833" h="2359" extrusionOk="0">
                  <a:moveTo>
                    <a:pt x="436" y="0"/>
                  </a:moveTo>
                  <a:cubicBezTo>
                    <a:pt x="168" y="0"/>
                    <a:pt x="1" y="426"/>
                    <a:pt x="335" y="560"/>
                  </a:cubicBezTo>
                  <a:lnTo>
                    <a:pt x="335" y="570"/>
                  </a:lnTo>
                  <a:cubicBezTo>
                    <a:pt x="898" y="872"/>
                    <a:pt x="1250" y="1444"/>
                    <a:pt x="1260" y="2077"/>
                  </a:cubicBezTo>
                  <a:cubicBezTo>
                    <a:pt x="1260" y="2238"/>
                    <a:pt x="1390" y="2359"/>
                    <a:pt x="1551" y="2359"/>
                  </a:cubicBezTo>
                  <a:cubicBezTo>
                    <a:pt x="1712" y="2359"/>
                    <a:pt x="1832" y="2228"/>
                    <a:pt x="1832" y="2067"/>
                  </a:cubicBezTo>
                  <a:cubicBezTo>
                    <a:pt x="1812" y="1223"/>
                    <a:pt x="1350" y="460"/>
                    <a:pt x="607" y="58"/>
                  </a:cubicBezTo>
                  <a:cubicBezTo>
                    <a:pt x="548" y="17"/>
                    <a:pt x="490" y="0"/>
                    <a:pt x="43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1"/>
            <p:cNvSpPr/>
            <p:nvPr/>
          </p:nvSpPr>
          <p:spPr>
            <a:xfrm>
              <a:off x="4836372" y="3288123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402" y="1"/>
                  </a:moveTo>
                  <a:cubicBezTo>
                    <a:pt x="81" y="1"/>
                    <a:pt x="0" y="433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0" y="577"/>
                    <a:pt x="794" y="282"/>
                    <a:pt x="603" y="91"/>
                  </a:cubicBezTo>
                  <a:cubicBezTo>
                    <a:pt x="543" y="31"/>
                    <a:pt x="472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" name="Google Shape;1569;p41"/>
          <p:cNvGrpSpPr/>
          <p:nvPr/>
        </p:nvGrpSpPr>
        <p:grpSpPr>
          <a:xfrm>
            <a:off x="4070310" y="2510743"/>
            <a:ext cx="381718" cy="378474"/>
            <a:chOff x="4070310" y="2855343"/>
            <a:chExt cx="381718" cy="378474"/>
          </a:xfrm>
        </p:grpSpPr>
        <p:sp>
          <p:nvSpPr>
            <p:cNvPr id="1570" name="Google Shape;1570;p41"/>
            <p:cNvSpPr/>
            <p:nvPr/>
          </p:nvSpPr>
          <p:spPr>
            <a:xfrm>
              <a:off x="4248113" y="2914182"/>
              <a:ext cx="49131" cy="68315"/>
            </a:xfrm>
            <a:custGeom>
              <a:avLst/>
              <a:gdLst/>
              <a:ahLst/>
              <a:cxnLst/>
              <a:rect l="l" t="t" r="r" b="b"/>
              <a:pathLst>
                <a:path w="1908" h="2653" extrusionOk="0">
                  <a:moveTo>
                    <a:pt x="1585" y="1"/>
                  </a:moveTo>
                  <a:cubicBezTo>
                    <a:pt x="1485" y="1"/>
                    <a:pt x="1389" y="50"/>
                    <a:pt x="1334" y="145"/>
                  </a:cubicBezTo>
                  <a:lnTo>
                    <a:pt x="139" y="2215"/>
                  </a:lnTo>
                  <a:cubicBezTo>
                    <a:pt x="0" y="2443"/>
                    <a:pt x="195" y="2653"/>
                    <a:pt x="396" y="2653"/>
                  </a:cubicBezTo>
                  <a:cubicBezTo>
                    <a:pt x="487" y="2653"/>
                    <a:pt x="578" y="2610"/>
                    <a:pt x="641" y="2506"/>
                  </a:cubicBezTo>
                  <a:lnTo>
                    <a:pt x="1837" y="437"/>
                  </a:lnTo>
                  <a:cubicBezTo>
                    <a:pt x="1907" y="296"/>
                    <a:pt x="1867" y="115"/>
                    <a:pt x="1726" y="35"/>
                  </a:cubicBezTo>
                  <a:cubicBezTo>
                    <a:pt x="1681" y="12"/>
                    <a:pt x="1632" y="1"/>
                    <a:pt x="158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1"/>
            <p:cNvSpPr/>
            <p:nvPr/>
          </p:nvSpPr>
          <p:spPr>
            <a:xfrm>
              <a:off x="4233565" y="2991895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1"/>
                  </a:moveTo>
                  <a:cubicBezTo>
                    <a:pt x="91" y="1"/>
                    <a:pt x="0" y="433"/>
                    <a:pt x="292" y="553"/>
                  </a:cubicBezTo>
                  <a:cubicBezTo>
                    <a:pt x="331" y="570"/>
                    <a:pt x="369" y="577"/>
                    <a:pt x="405" y="577"/>
                  </a:cubicBezTo>
                  <a:cubicBezTo>
                    <a:pt x="640" y="577"/>
                    <a:pt x="795" y="273"/>
                    <a:pt x="603" y="81"/>
                  </a:cubicBezTo>
                  <a:cubicBezTo>
                    <a:pt x="553" y="31"/>
                    <a:pt x="473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1"/>
            <p:cNvSpPr/>
            <p:nvPr/>
          </p:nvSpPr>
          <p:spPr>
            <a:xfrm>
              <a:off x="4141457" y="2855343"/>
              <a:ext cx="233501" cy="378474"/>
            </a:xfrm>
            <a:custGeom>
              <a:avLst/>
              <a:gdLst/>
              <a:ahLst/>
              <a:cxnLst/>
              <a:rect l="l" t="t" r="r" b="b"/>
              <a:pathLst>
                <a:path w="9068" h="14698" extrusionOk="0">
                  <a:moveTo>
                    <a:pt x="6320" y="682"/>
                  </a:moveTo>
                  <a:lnTo>
                    <a:pt x="7556" y="1396"/>
                  </a:lnTo>
                  <a:lnTo>
                    <a:pt x="7265" y="1898"/>
                  </a:lnTo>
                  <a:lnTo>
                    <a:pt x="6652" y="1546"/>
                  </a:lnTo>
                  <a:lnTo>
                    <a:pt x="6029" y="1185"/>
                  </a:lnTo>
                  <a:lnTo>
                    <a:pt x="6320" y="682"/>
                  </a:lnTo>
                  <a:close/>
                  <a:moveTo>
                    <a:pt x="5396" y="1486"/>
                  </a:moveTo>
                  <a:lnTo>
                    <a:pt x="6360" y="2039"/>
                  </a:lnTo>
                  <a:lnTo>
                    <a:pt x="7225" y="2541"/>
                  </a:lnTo>
                  <a:lnTo>
                    <a:pt x="7325" y="2601"/>
                  </a:lnTo>
                  <a:lnTo>
                    <a:pt x="6471" y="4068"/>
                  </a:lnTo>
                  <a:lnTo>
                    <a:pt x="6149" y="4631"/>
                  </a:lnTo>
                  <a:lnTo>
                    <a:pt x="4833" y="6901"/>
                  </a:lnTo>
                  <a:lnTo>
                    <a:pt x="2914" y="5796"/>
                  </a:lnTo>
                  <a:lnTo>
                    <a:pt x="5396" y="1486"/>
                  </a:lnTo>
                  <a:close/>
                  <a:moveTo>
                    <a:pt x="3155" y="6590"/>
                  </a:moveTo>
                  <a:lnTo>
                    <a:pt x="4030" y="7102"/>
                  </a:lnTo>
                  <a:lnTo>
                    <a:pt x="3628" y="7796"/>
                  </a:lnTo>
                  <a:lnTo>
                    <a:pt x="2744" y="7293"/>
                  </a:lnTo>
                  <a:lnTo>
                    <a:pt x="3155" y="6590"/>
                  </a:lnTo>
                  <a:close/>
                  <a:moveTo>
                    <a:pt x="1638" y="8971"/>
                  </a:moveTo>
                  <a:lnTo>
                    <a:pt x="2402" y="9413"/>
                  </a:lnTo>
                  <a:lnTo>
                    <a:pt x="2020" y="10126"/>
                  </a:lnTo>
                  <a:cubicBezTo>
                    <a:pt x="1950" y="10257"/>
                    <a:pt x="2000" y="10428"/>
                    <a:pt x="2131" y="10508"/>
                  </a:cubicBezTo>
                  <a:cubicBezTo>
                    <a:pt x="2452" y="10689"/>
                    <a:pt x="2794" y="10830"/>
                    <a:pt x="3155" y="10910"/>
                  </a:cubicBezTo>
                  <a:cubicBezTo>
                    <a:pt x="2955" y="11151"/>
                    <a:pt x="2834" y="11463"/>
                    <a:pt x="2834" y="11784"/>
                  </a:cubicBezTo>
                  <a:lnTo>
                    <a:pt x="2834" y="12156"/>
                  </a:lnTo>
                  <a:cubicBezTo>
                    <a:pt x="2201" y="12025"/>
                    <a:pt x="1608" y="11754"/>
                    <a:pt x="1076" y="11382"/>
                  </a:cubicBezTo>
                  <a:lnTo>
                    <a:pt x="825" y="11212"/>
                  </a:lnTo>
                  <a:cubicBezTo>
                    <a:pt x="684" y="11111"/>
                    <a:pt x="644" y="10920"/>
                    <a:pt x="714" y="10769"/>
                  </a:cubicBezTo>
                  <a:lnTo>
                    <a:pt x="1638" y="8971"/>
                  </a:lnTo>
                  <a:close/>
                  <a:moveTo>
                    <a:pt x="4200" y="11001"/>
                  </a:moveTo>
                  <a:cubicBezTo>
                    <a:pt x="4632" y="11001"/>
                    <a:pt x="4974" y="11352"/>
                    <a:pt x="4984" y="11784"/>
                  </a:cubicBezTo>
                  <a:lnTo>
                    <a:pt x="4984" y="12588"/>
                  </a:lnTo>
                  <a:lnTo>
                    <a:pt x="3407" y="12588"/>
                  </a:lnTo>
                  <a:lnTo>
                    <a:pt x="3407" y="11784"/>
                  </a:lnTo>
                  <a:cubicBezTo>
                    <a:pt x="3407" y="11372"/>
                    <a:pt x="3718" y="11041"/>
                    <a:pt x="4120" y="11001"/>
                  </a:cubicBezTo>
                  <a:close/>
                  <a:moveTo>
                    <a:pt x="7938" y="13151"/>
                  </a:moveTo>
                  <a:lnTo>
                    <a:pt x="7938" y="14125"/>
                  </a:lnTo>
                  <a:lnTo>
                    <a:pt x="624" y="14125"/>
                  </a:lnTo>
                  <a:lnTo>
                    <a:pt x="624" y="13151"/>
                  </a:lnTo>
                  <a:close/>
                  <a:moveTo>
                    <a:pt x="6218" y="1"/>
                  </a:moveTo>
                  <a:cubicBezTo>
                    <a:pt x="6119" y="1"/>
                    <a:pt x="6023" y="55"/>
                    <a:pt x="5969" y="150"/>
                  </a:cubicBezTo>
                  <a:lnTo>
                    <a:pt x="5537" y="903"/>
                  </a:lnTo>
                  <a:lnTo>
                    <a:pt x="5436" y="843"/>
                  </a:lnTo>
                  <a:cubicBezTo>
                    <a:pt x="5391" y="817"/>
                    <a:pt x="5342" y="805"/>
                    <a:pt x="5294" y="805"/>
                  </a:cubicBezTo>
                  <a:cubicBezTo>
                    <a:pt x="5194" y="805"/>
                    <a:pt x="5099" y="858"/>
                    <a:pt x="5044" y="953"/>
                  </a:cubicBezTo>
                  <a:lnTo>
                    <a:pt x="2271" y="5756"/>
                  </a:lnTo>
                  <a:cubicBezTo>
                    <a:pt x="2191" y="5897"/>
                    <a:pt x="2241" y="6067"/>
                    <a:pt x="2382" y="6148"/>
                  </a:cubicBezTo>
                  <a:lnTo>
                    <a:pt x="2643" y="6299"/>
                  </a:lnTo>
                  <a:lnTo>
                    <a:pt x="2101" y="7253"/>
                  </a:lnTo>
                  <a:cubicBezTo>
                    <a:pt x="2020" y="7384"/>
                    <a:pt x="2070" y="7564"/>
                    <a:pt x="2201" y="7645"/>
                  </a:cubicBezTo>
                  <a:lnTo>
                    <a:pt x="3587" y="8439"/>
                  </a:lnTo>
                  <a:cubicBezTo>
                    <a:pt x="3634" y="8465"/>
                    <a:pt x="3683" y="8477"/>
                    <a:pt x="3732" y="8477"/>
                  </a:cubicBezTo>
                  <a:cubicBezTo>
                    <a:pt x="3831" y="8477"/>
                    <a:pt x="3925" y="8426"/>
                    <a:pt x="3979" y="8338"/>
                  </a:cubicBezTo>
                  <a:lnTo>
                    <a:pt x="4522" y="7384"/>
                  </a:lnTo>
                  <a:lnTo>
                    <a:pt x="4793" y="7544"/>
                  </a:lnTo>
                  <a:cubicBezTo>
                    <a:pt x="4839" y="7570"/>
                    <a:pt x="4887" y="7583"/>
                    <a:pt x="4935" y="7583"/>
                  </a:cubicBezTo>
                  <a:cubicBezTo>
                    <a:pt x="5035" y="7583"/>
                    <a:pt x="5131" y="7529"/>
                    <a:pt x="5185" y="7434"/>
                  </a:cubicBezTo>
                  <a:lnTo>
                    <a:pt x="6451" y="5254"/>
                  </a:lnTo>
                  <a:cubicBezTo>
                    <a:pt x="6913" y="5816"/>
                    <a:pt x="7164" y="6530"/>
                    <a:pt x="7164" y="7263"/>
                  </a:cubicBezTo>
                  <a:cubicBezTo>
                    <a:pt x="7154" y="8931"/>
                    <a:pt x="5848" y="10307"/>
                    <a:pt x="4180" y="10418"/>
                  </a:cubicBezTo>
                  <a:lnTo>
                    <a:pt x="4030" y="10418"/>
                  </a:lnTo>
                  <a:cubicBezTo>
                    <a:pt x="4008" y="10418"/>
                    <a:pt x="3986" y="10419"/>
                    <a:pt x="3965" y="10419"/>
                  </a:cubicBezTo>
                  <a:cubicBezTo>
                    <a:pt x="3515" y="10419"/>
                    <a:pt x="3075" y="10319"/>
                    <a:pt x="2663" y="10136"/>
                  </a:cubicBezTo>
                  <a:lnTo>
                    <a:pt x="2894" y="9694"/>
                  </a:lnTo>
                  <a:lnTo>
                    <a:pt x="3306" y="9936"/>
                  </a:lnTo>
                  <a:cubicBezTo>
                    <a:pt x="3359" y="9965"/>
                    <a:pt x="3411" y="9978"/>
                    <a:pt x="3459" y="9978"/>
                  </a:cubicBezTo>
                  <a:cubicBezTo>
                    <a:pt x="3720" y="9978"/>
                    <a:pt x="3878" y="9594"/>
                    <a:pt x="3598" y="9433"/>
                  </a:cubicBezTo>
                  <a:lnTo>
                    <a:pt x="1086" y="7976"/>
                  </a:lnTo>
                  <a:cubicBezTo>
                    <a:pt x="1032" y="7944"/>
                    <a:pt x="980" y="7930"/>
                    <a:pt x="931" y="7930"/>
                  </a:cubicBezTo>
                  <a:cubicBezTo>
                    <a:pt x="676" y="7930"/>
                    <a:pt x="516" y="8310"/>
                    <a:pt x="794" y="8479"/>
                  </a:cubicBezTo>
                  <a:lnTo>
                    <a:pt x="1146" y="8670"/>
                  </a:lnTo>
                  <a:lnTo>
                    <a:pt x="212" y="10498"/>
                  </a:lnTo>
                  <a:cubicBezTo>
                    <a:pt x="1" y="10910"/>
                    <a:pt x="121" y="11412"/>
                    <a:pt x="503" y="11674"/>
                  </a:cubicBezTo>
                  <a:lnTo>
                    <a:pt x="754" y="11845"/>
                  </a:lnTo>
                  <a:cubicBezTo>
                    <a:pt x="1196" y="12156"/>
                    <a:pt x="1679" y="12407"/>
                    <a:pt x="2191" y="12568"/>
                  </a:cubicBezTo>
                  <a:lnTo>
                    <a:pt x="342" y="12568"/>
                  </a:lnTo>
                  <a:cubicBezTo>
                    <a:pt x="182" y="12568"/>
                    <a:pt x="51" y="12699"/>
                    <a:pt x="51" y="12859"/>
                  </a:cubicBezTo>
                  <a:lnTo>
                    <a:pt x="51" y="14407"/>
                  </a:lnTo>
                  <a:cubicBezTo>
                    <a:pt x="51" y="14567"/>
                    <a:pt x="182" y="14698"/>
                    <a:pt x="342" y="14698"/>
                  </a:cubicBezTo>
                  <a:lnTo>
                    <a:pt x="8229" y="14698"/>
                  </a:lnTo>
                  <a:cubicBezTo>
                    <a:pt x="8390" y="14698"/>
                    <a:pt x="8521" y="14567"/>
                    <a:pt x="8521" y="14407"/>
                  </a:cubicBezTo>
                  <a:lnTo>
                    <a:pt x="8521" y="12869"/>
                  </a:lnTo>
                  <a:cubicBezTo>
                    <a:pt x="8521" y="12709"/>
                    <a:pt x="8390" y="12578"/>
                    <a:pt x="8229" y="12578"/>
                  </a:cubicBezTo>
                  <a:lnTo>
                    <a:pt x="5557" y="12578"/>
                  </a:lnTo>
                  <a:lnTo>
                    <a:pt x="5557" y="12548"/>
                  </a:lnTo>
                  <a:cubicBezTo>
                    <a:pt x="7184" y="11985"/>
                    <a:pt x="8450" y="10669"/>
                    <a:pt x="8933" y="9011"/>
                  </a:cubicBezTo>
                  <a:cubicBezTo>
                    <a:pt x="8983" y="8861"/>
                    <a:pt x="8892" y="8700"/>
                    <a:pt x="8742" y="8660"/>
                  </a:cubicBezTo>
                  <a:cubicBezTo>
                    <a:pt x="8711" y="8650"/>
                    <a:pt x="8681" y="8646"/>
                    <a:pt x="8651" y="8646"/>
                  </a:cubicBezTo>
                  <a:cubicBezTo>
                    <a:pt x="8524" y="8646"/>
                    <a:pt x="8413" y="8728"/>
                    <a:pt x="8380" y="8850"/>
                  </a:cubicBezTo>
                  <a:cubicBezTo>
                    <a:pt x="7968" y="10257"/>
                    <a:pt x="6923" y="11402"/>
                    <a:pt x="5557" y="11935"/>
                  </a:cubicBezTo>
                  <a:lnTo>
                    <a:pt x="5557" y="11784"/>
                  </a:lnTo>
                  <a:cubicBezTo>
                    <a:pt x="5557" y="11412"/>
                    <a:pt x="5406" y="11071"/>
                    <a:pt x="5155" y="10820"/>
                  </a:cubicBezTo>
                  <a:cubicBezTo>
                    <a:pt x="6682" y="10307"/>
                    <a:pt x="7727" y="8881"/>
                    <a:pt x="7737" y="7263"/>
                  </a:cubicBezTo>
                  <a:cubicBezTo>
                    <a:pt x="7747" y="6319"/>
                    <a:pt x="7395" y="5414"/>
                    <a:pt x="6752" y="4721"/>
                  </a:cubicBezTo>
                  <a:lnTo>
                    <a:pt x="6843" y="4580"/>
                  </a:lnTo>
                  <a:lnTo>
                    <a:pt x="7114" y="4108"/>
                  </a:lnTo>
                  <a:cubicBezTo>
                    <a:pt x="7767" y="4731"/>
                    <a:pt x="8229" y="5535"/>
                    <a:pt x="8440" y="6419"/>
                  </a:cubicBezTo>
                  <a:cubicBezTo>
                    <a:pt x="8469" y="6585"/>
                    <a:pt x="8589" y="6657"/>
                    <a:pt x="8712" y="6657"/>
                  </a:cubicBezTo>
                  <a:cubicBezTo>
                    <a:pt x="8887" y="6657"/>
                    <a:pt x="9068" y="6512"/>
                    <a:pt x="9003" y="6288"/>
                  </a:cubicBezTo>
                  <a:cubicBezTo>
                    <a:pt x="8752" y="5254"/>
                    <a:pt x="8189" y="4309"/>
                    <a:pt x="7405" y="3596"/>
                  </a:cubicBezTo>
                  <a:lnTo>
                    <a:pt x="7958" y="2631"/>
                  </a:lnTo>
                  <a:cubicBezTo>
                    <a:pt x="8038" y="2491"/>
                    <a:pt x="7998" y="2320"/>
                    <a:pt x="7857" y="2239"/>
                  </a:cubicBezTo>
                  <a:lnTo>
                    <a:pt x="7757" y="2189"/>
                  </a:lnTo>
                  <a:lnTo>
                    <a:pt x="8189" y="1436"/>
                  </a:lnTo>
                  <a:cubicBezTo>
                    <a:pt x="8269" y="1295"/>
                    <a:pt x="8219" y="1114"/>
                    <a:pt x="8089" y="1044"/>
                  </a:cubicBezTo>
                  <a:lnTo>
                    <a:pt x="6360" y="39"/>
                  </a:lnTo>
                  <a:cubicBezTo>
                    <a:pt x="6315" y="13"/>
                    <a:pt x="6266" y="1"/>
                    <a:pt x="621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1"/>
            <p:cNvSpPr/>
            <p:nvPr/>
          </p:nvSpPr>
          <p:spPr>
            <a:xfrm>
              <a:off x="4362134" y="3042880"/>
              <a:ext cx="14781" cy="15785"/>
            </a:xfrm>
            <a:custGeom>
              <a:avLst/>
              <a:gdLst/>
              <a:ahLst/>
              <a:cxnLst/>
              <a:rect l="l" t="t" r="r" b="b"/>
              <a:pathLst>
                <a:path w="574" h="613" extrusionOk="0">
                  <a:moveTo>
                    <a:pt x="292" y="0"/>
                  </a:moveTo>
                  <a:cubicBezTo>
                    <a:pt x="131" y="0"/>
                    <a:pt x="1" y="131"/>
                    <a:pt x="1" y="291"/>
                  </a:cubicBezTo>
                  <a:lnTo>
                    <a:pt x="1" y="322"/>
                  </a:lnTo>
                  <a:cubicBezTo>
                    <a:pt x="1" y="482"/>
                    <a:pt x="121" y="613"/>
                    <a:pt x="282" y="613"/>
                  </a:cubicBezTo>
                  <a:cubicBezTo>
                    <a:pt x="443" y="613"/>
                    <a:pt x="574" y="482"/>
                    <a:pt x="574" y="332"/>
                  </a:cubicBezTo>
                  <a:lnTo>
                    <a:pt x="574" y="291"/>
                  </a:lnTo>
                  <a:cubicBezTo>
                    <a:pt x="574" y="131"/>
                    <a:pt x="443" y="0"/>
                    <a:pt x="2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1"/>
            <p:cNvSpPr/>
            <p:nvPr/>
          </p:nvSpPr>
          <p:spPr>
            <a:xfrm>
              <a:off x="4239307" y="3151262"/>
              <a:ext cx="20677" cy="14883"/>
            </a:xfrm>
            <a:custGeom>
              <a:avLst/>
              <a:gdLst/>
              <a:ahLst/>
              <a:cxnLst/>
              <a:rect l="l" t="t" r="r" b="b"/>
              <a:pathLst>
                <a:path w="803" h="578" extrusionOk="0">
                  <a:moveTo>
                    <a:pt x="400" y="1"/>
                  </a:moveTo>
                  <a:cubicBezTo>
                    <a:pt x="320" y="1"/>
                    <a:pt x="250" y="31"/>
                    <a:pt x="199" y="91"/>
                  </a:cubicBezTo>
                  <a:cubicBezTo>
                    <a:pt x="0" y="282"/>
                    <a:pt x="160" y="577"/>
                    <a:pt x="394" y="577"/>
                  </a:cubicBezTo>
                  <a:cubicBezTo>
                    <a:pt x="432" y="577"/>
                    <a:pt x="471" y="570"/>
                    <a:pt x="511" y="553"/>
                  </a:cubicBezTo>
                  <a:cubicBezTo>
                    <a:pt x="802" y="433"/>
                    <a:pt x="712" y="1"/>
                    <a:pt x="40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1"/>
            <p:cNvSpPr/>
            <p:nvPr/>
          </p:nvSpPr>
          <p:spPr>
            <a:xfrm>
              <a:off x="4407171" y="3124353"/>
              <a:ext cx="14755" cy="23638"/>
            </a:xfrm>
            <a:custGeom>
              <a:avLst/>
              <a:gdLst/>
              <a:ahLst/>
              <a:cxnLst/>
              <a:rect l="l" t="t" r="r" b="b"/>
              <a:pathLst>
                <a:path w="573" h="918" extrusionOk="0">
                  <a:moveTo>
                    <a:pt x="291" y="1"/>
                  </a:moveTo>
                  <a:cubicBezTo>
                    <a:pt x="131" y="1"/>
                    <a:pt x="0" y="132"/>
                    <a:pt x="0" y="292"/>
                  </a:cubicBezTo>
                  <a:lnTo>
                    <a:pt x="0" y="654"/>
                  </a:lnTo>
                  <a:cubicBezTo>
                    <a:pt x="15" y="830"/>
                    <a:pt x="153" y="918"/>
                    <a:pt x="290" y="918"/>
                  </a:cubicBezTo>
                  <a:cubicBezTo>
                    <a:pt x="427" y="918"/>
                    <a:pt x="563" y="830"/>
                    <a:pt x="573" y="654"/>
                  </a:cubicBezTo>
                  <a:lnTo>
                    <a:pt x="573" y="292"/>
                  </a:lnTo>
                  <a:cubicBezTo>
                    <a:pt x="573" y="132"/>
                    <a:pt x="452" y="1"/>
                    <a:pt x="29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1"/>
            <p:cNvSpPr/>
            <p:nvPr/>
          </p:nvSpPr>
          <p:spPr>
            <a:xfrm>
              <a:off x="4407171" y="3169133"/>
              <a:ext cx="14755" cy="23613"/>
            </a:xfrm>
            <a:custGeom>
              <a:avLst/>
              <a:gdLst/>
              <a:ahLst/>
              <a:cxnLst/>
              <a:rect l="l" t="t" r="r" b="b"/>
              <a:pathLst>
                <a:path w="573" h="917" extrusionOk="0">
                  <a:moveTo>
                    <a:pt x="291" y="0"/>
                  </a:moveTo>
                  <a:cubicBezTo>
                    <a:pt x="131" y="0"/>
                    <a:pt x="0" y="131"/>
                    <a:pt x="0" y="291"/>
                  </a:cubicBezTo>
                  <a:lnTo>
                    <a:pt x="0" y="653"/>
                  </a:lnTo>
                  <a:cubicBezTo>
                    <a:pt x="15" y="829"/>
                    <a:pt x="153" y="917"/>
                    <a:pt x="290" y="917"/>
                  </a:cubicBezTo>
                  <a:cubicBezTo>
                    <a:pt x="427" y="917"/>
                    <a:pt x="563" y="829"/>
                    <a:pt x="573" y="653"/>
                  </a:cubicBezTo>
                  <a:lnTo>
                    <a:pt x="573" y="281"/>
                  </a:lnTo>
                  <a:cubicBezTo>
                    <a:pt x="573" y="131"/>
                    <a:pt x="442" y="0"/>
                    <a:pt x="29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1"/>
            <p:cNvSpPr/>
            <p:nvPr/>
          </p:nvSpPr>
          <p:spPr>
            <a:xfrm>
              <a:off x="4421823" y="3151494"/>
              <a:ext cx="30205" cy="14832"/>
            </a:xfrm>
            <a:custGeom>
              <a:avLst/>
              <a:gdLst/>
              <a:ahLst/>
              <a:cxnLst/>
              <a:rect l="l" t="t" r="r" b="b"/>
              <a:pathLst>
                <a:path w="1173" h="576" extrusionOk="0">
                  <a:moveTo>
                    <a:pt x="377" y="1"/>
                  </a:moveTo>
                  <a:cubicBezTo>
                    <a:pt x="0" y="1"/>
                    <a:pt x="3" y="575"/>
                    <a:pt x="386" y="575"/>
                  </a:cubicBezTo>
                  <a:cubicBezTo>
                    <a:pt x="393" y="575"/>
                    <a:pt x="399" y="575"/>
                    <a:pt x="406" y="575"/>
                  </a:cubicBezTo>
                  <a:lnTo>
                    <a:pt x="767" y="575"/>
                  </a:lnTo>
                  <a:cubicBezTo>
                    <a:pt x="774" y="575"/>
                    <a:pt x="780" y="575"/>
                    <a:pt x="787" y="575"/>
                  </a:cubicBezTo>
                  <a:cubicBezTo>
                    <a:pt x="1170" y="575"/>
                    <a:pt x="1173" y="1"/>
                    <a:pt x="796" y="1"/>
                  </a:cubicBezTo>
                  <a:cubicBezTo>
                    <a:pt x="787" y="1"/>
                    <a:pt x="777" y="1"/>
                    <a:pt x="767" y="2"/>
                  </a:cubicBezTo>
                  <a:lnTo>
                    <a:pt x="406" y="2"/>
                  </a:lnTo>
                  <a:cubicBezTo>
                    <a:pt x="396" y="1"/>
                    <a:pt x="386" y="1"/>
                    <a:pt x="37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1"/>
            <p:cNvSpPr/>
            <p:nvPr/>
          </p:nvSpPr>
          <p:spPr>
            <a:xfrm>
              <a:off x="4377301" y="3151494"/>
              <a:ext cx="29973" cy="14832"/>
            </a:xfrm>
            <a:custGeom>
              <a:avLst/>
              <a:gdLst/>
              <a:ahLst/>
              <a:cxnLst/>
              <a:rect l="l" t="t" r="r" b="b"/>
              <a:pathLst>
                <a:path w="1164" h="576" extrusionOk="0">
                  <a:moveTo>
                    <a:pt x="369" y="1"/>
                  </a:moveTo>
                  <a:cubicBezTo>
                    <a:pt x="1" y="1"/>
                    <a:pt x="4" y="575"/>
                    <a:pt x="378" y="575"/>
                  </a:cubicBezTo>
                  <a:cubicBezTo>
                    <a:pt x="384" y="575"/>
                    <a:pt x="390" y="575"/>
                    <a:pt x="396" y="575"/>
                  </a:cubicBezTo>
                  <a:lnTo>
                    <a:pt x="758" y="575"/>
                  </a:lnTo>
                  <a:cubicBezTo>
                    <a:pt x="765" y="575"/>
                    <a:pt x="771" y="575"/>
                    <a:pt x="777" y="575"/>
                  </a:cubicBezTo>
                  <a:cubicBezTo>
                    <a:pt x="1161" y="575"/>
                    <a:pt x="1164" y="1"/>
                    <a:pt x="787" y="1"/>
                  </a:cubicBezTo>
                  <a:cubicBezTo>
                    <a:pt x="777" y="1"/>
                    <a:pt x="768" y="1"/>
                    <a:pt x="758" y="2"/>
                  </a:cubicBezTo>
                  <a:lnTo>
                    <a:pt x="396" y="2"/>
                  </a:lnTo>
                  <a:cubicBezTo>
                    <a:pt x="387" y="1"/>
                    <a:pt x="378" y="1"/>
                    <a:pt x="36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1"/>
            <p:cNvSpPr/>
            <p:nvPr/>
          </p:nvSpPr>
          <p:spPr>
            <a:xfrm>
              <a:off x="4070310" y="2855832"/>
              <a:ext cx="74289" cy="158594"/>
            </a:xfrm>
            <a:custGeom>
              <a:avLst/>
              <a:gdLst/>
              <a:ahLst/>
              <a:cxnLst/>
              <a:rect l="l" t="t" r="r" b="b"/>
              <a:pathLst>
                <a:path w="2885" h="6159" extrusionOk="0">
                  <a:moveTo>
                    <a:pt x="2594" y="0"/>
                  </a:moveTo>
                  <a:cubicBezTo>
                    <a:pt x="2457" y="0"/>
                    <a:pt x="2322" y="90"/>
                    <a:pt x="2312" y="271"/>
                  </a:cubicBezTo>
                  <a:lnTo>
                    <a:pt x="2312" y="1226"/>
                  </a:lnTo>
                  <a:cubicBezTo>
                    <a:pt x="2312" y="1598"/>
                    <a:pt x="2161" y="1969"/>
                    <a:pt x="1890" y="2241"/>
                  </a:cubicBezTo>
                  <a:lnTo>
                    <a:pt x="1447" y="2683"/>
                  </a:lnTo>
                  <a:lnTo>
                    <a:pt x="1005" y="2241"/>
                  </a:lnTo>
                  <a:cubicBezTo>
                    <a:pt x="945" y="2180"/>
                    <a:pt x="895" y="2120"/>
                    <a:pt x="855" y="2060"/>
                  </a:cubicBezTo>
                  <a:lnTo>
                    <a:pt x="1447" y="2060"/>
                  </a:lnTo>
                  <a:cubicBezTo>
                    <a:pt x="1454" y="2060"/>
                    <a:pt x="1460" y="2060"/>
                    <a:pt x="1466" y="2060"/>
                  </a:cubicBezTo>
                  <a:cubicBezTo>
                    <a:pt x="1840" y="2060"/>
                    <a:pt x="1843" y="1486"/>
                    <a:pt x="1475" y="1486"/>
                  </a:cubicBezTo>
                  <a:cubicBezTo>
                    <a:pt x="1466" y="1486"/>
                    <a:pt x="1457" y="1486"/>
                    <a:pt x="1447" y="1487"/>
                  </a:cubicBezTo>
                  <a:lnTo>
                    <a:pt x="604" y="1487"/>
                  </a:lnTo>
                  <a:cubicBezTo>
                    <a:pt x="583" y="1397"/>
                    <a:pt x="583" y="1306"/>
                    <a:pt x="583" y="1226"/>
                  </a:cubicBezTo>
                  <a:lnTo>
                    <a:pt x="583" y="904"/>
                  </a:lnTo>
                  <a:lnTo>
                    <a:pt x="1437" y="904"/>
                  </a:lnTo>
                  <a:cubicBezTo>
                    <a:pt x="1447" y="905"/>
                    <a:pt x="1457" y="905"/>
                    <a:pt x="1466" y="905"/>
                  </a:cubicBezTo>
                  <a:cubicBezTo>
                    <a:pt x="1843" y="905"/>
                    <a:pt x="1840" y="331"/>
                    <a:pt x="1457" y="331"/>
                  </a:cubicBezTo>
                  <a:cubicBezTo>
                    <a:pt x="1450" y="331"/>
                    <a:pt x="1444" y="331"/>
                    <a:pt x="1437" y="332"/>
                  </a:cubicBezTo>
                  <a:lnTo>
                    <a:pt x="583" y="332"/>
                  </a:lnTo>
                  <a:lnTo>
                    <a:pt x="583" y="271"/>
                  </a:lnTo>
                  <a:cubicBezTo>
                    <a:pt x="568" y="96"/>
                    <a:pt x="430" y="8"/>
                    <a:pt x="292" y="8"/>
                  </a:cubicBezTo>
                  <a:cubicBezTo>
                    <a:pt x="154" y="8"/>
                    <a:pt x="16" y="96"/>
                    <a:pt x="1" y="271"/>
                  </a:cubicBezTo>
                  <a:lnTo>
                    <a:pt x="1" y="1226"/>
                  </a:lnTo>
                  <a:cubicBezTo>
                    <a:pt x="1" y="1758"/>
                    <a:pt x="212" y="2271"/>
                    <a:pt x="593" y="2642"/>
                  </a:cubicBezTo>
                  <a:lnTo>
                    <a:pt x="1036" y="3085"/>
                  </a:lnTo>
                  <a:lnTo>
                    <a:pt x="593" y="3527"/>
                  </a:lnTo>
                  <a:cubicBezTo>
                    <a:pt x="222" y="3898"/>
                    <a:pt x="11" y="4411"/>
                    <a:pt x="11" y="4943"/>
                  </a:cubicBezTo>
                  <a:lnTo>
                    <a:pt x="11" y="5888"/>
                  </a:lnTo>
                  <a:cubicBezTo>
                    <a:pt x="21" y="6069"/>
                    <a:pt x="159" y="6159"/>
                    <a:pt x="297" y="6159"/>
                  </a:cubicBezTo>
                  <a:cubicBezTo>
                    <a:pt x="435" y="6159"/>
                    <a:pt x="573" y="6069"/>
                    <a:pt x="583" y="5888"/>
                  </a:cubicBezTo>
                  <a:lnTo>
                    <a:pt x="583" y="4943"/>
                  </a:lnTo>
                  <a:cubicBezTo>
                    <a:pt x="583" y="4561"/>
                    <a:pt x="734" y="4200"/>
                    <a:pt x="1005" y="3928"/>
                  </a:cubicBezTo>
                  <a:lnTo>
                    <a:pt x="1447" y="3486"/>
                  </a:lnTo>
                  <a:lnTo>
                    <a:pt x="1890" y="3928"/>
                  </a:lnTo>
                  <a:cubicBezTo>
                    <a:pt x="1940" y="3979"/>
                    <a:pt x="1990" y="4039"/>
                    <a:pt x="2040" y="4109"/>
                  </a:cubicBezTo>
                  <a:lnTo>
                    <a:pt x="1447" y="4109"/>
                  </a:lnTo>
                  <a:cubicBezTo>
                    <a:pt x="1086" y="4129"/>
                    <a:pt x="1086" y="4652"/>
                    <a:pt x="1447" y="4682"/>
                  </a:cubicBezTo>
                  <a:lnTo>
                    <a:pt x="2281" y="4682"/>
                  </a:lnTo>
                  <a:cubicBezTo>
                    <a:pt x="2301" y="4762"/>
                    <a:pt x="2312" y="4853"/>
                    <a:pt x="2312" y="4943"/>
                  </a:cubicBezTo>
                  <a:lnTo>
                    <a:pt x="2312" y="5255"/>
                  </a:lnTo>
                  <a:lnTo>
                    <a:pt x="1447" y="5255"/>
                  </a:lnTo>
                  <a:cubicBezTo>
                    <a:pt x="1086" y="5275"/>
                    <a:pt x="1086" y="5807"/>
                    <a:pt x="1447" y="5827"/>
                  </a:cubicBezTo>
                  <a:lnTo>
                    <a:pt x="2312" y="5827"/>
                  </a:lnTo>
                  <a:lnTo>
                    <a:pt x="2312" y="5888"/>
                  </a:lnTo>
                  <a:cubicBezTo>
                    <a:pt x="2322" y="6069"/>
                    <a:pt x="2457" y="6159"/>
                    <a:pt x="2594" y="6159"/>
                  </a:cubicBezTo>
                  <a:cubicBezTo>
                    <a:pt x="2731" y="6159"/>
                    <a:pt x="2869" y="6069"/>
                    <a:pt x="2884" y="5888"/>
                  </a:cubicBezTo>
                  <a:lnTo>
                    <a:pt x="2884" y="4943"/>
                  </a:lnTo>
                  <a:cubicBezTo>
                    <a:pt x="2884" y="4411"/>
                    <a:pt x="2673" y="3898"/>
                    <a:pt x="2291" y="3527"/>
                  </a:cubicBezTo>
                  <a:lnTo>
                    <a:pt x="1849" y="3085"/>
                  </a:lnTo>
                  <a:lnTo>
                    <a:pt x="2291" y="2642"/>
                  </a:lnTo>
                  <a:cubicBezTo>
                    <a:pt x="2673" y="2261"/>
                    <a:pt x="2884" y="1758"/>
                    <a:pt x="2884" y="1226"/>
                  </a:cubicBezTo>
                  <a:lnTo>
                    <a:pt x="2884" y="271"/>
                  </a:lnTo>
                  <a:cubicBezTo>
                    <a:pt x="2869" y="90"/>
                    <a:pt x="2731" y="0"/>
                    <a:pt x="259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0" name="Google Shape;1580;p41"/>
          <p:cNvGrpSpPr/>
          <p:nvPr/>
        </p:nvGrpSpPr>
        <p:grpSpPr>
          <a:xfrm>
            <a:off x="3437246" y="2511232"/>
            <a:ext cx="378525" cy="378242"/>
            <a:chOff x="3437246" y="2855832"/>
            <a:chExt cx="378525" cy="378242"/>
          </a:xfrm>
        </p:grpSpPr>
        <p:sp>
          <p:nvSpPr>
            <p:cNvPr id="1581" name="Google Shape;1581;p41"/>
            <p:cNvSpPr/>
            <p:nvPr/>
          </p:nvSpPr>
          <p:spPr>
            <a:xfrm>
              <a:off x="3437246" y="2855832"/>
              <a:ext cx="298571" cy="378242"/>
            </a:xfrm>
            <a:custGeom>
              <a:avLst/>
              <a:gdLst/>
              <a:ahLst/>
              <a:cxnLst/>
              <a:rect l="l" t="t" r="r" b="b"/>
              <a:pathLst>
                <a:path w="11595" h="14689" extrusionOk="0">
                  <a:moveTo>
                    <a:pt x="5798" y="533"/>
                  </a:moveTo>
                  <a:cubicBezTo>
                    <a:pt x="6220" y="533"/>
                    <a:pt x="6561" y="884"/>
                    <a:pt x="6541" y="1306"/>
                  </a:cubicBezTo>
                  <a:lnTo>
                    <a:pt x="6541" y="1537"/>
                  </a:lnTo>
                  <a:cubicBezTo>
                    <a:pt x="6541" y="1698"/>
                    <a:pt x="6672" y="1829"/>
                    <a:pt x="6832" y="1829"/>
                  </a:cubicBezTo>
                  <a:lnTo>
                    <a:pt x="7777" y="1829"/>
                  </a:lnTo>
                  <a:cubicBezTo>
                    <a:pt x="8048" y="1829"/>
                    <a:pt x="8259" y="2050"/>
                    <a:pt x="8269" y="2321"/>
                  </a:cubicBezTo>
                  <a:lnTo>
                    <a:pt x="8269" y="2853"/>
                  </a:lnTo>
                  <a:lnTo>
                    <a:pt x="3326" y="2853"/>
                  </a:lnTo>
                  <a:lnTo>
                    <a:pt x="3326" y="2321"/>
                  </a:lnTo>
                  <a:cubicBezTo>
                    <a:pt x="3336" y="2050"/>
                    <a:pt x="3547" y="1829"/>
                    <a:pt x="3818" y="1829"/>
                  </a:cubicBezTo>
                  <a:lnTo>
                    <a:pt x="4763" y="1829"/>
                  </a:lnTo>
                  <a:cubicBezTo>
                    <a:pt x="4923" y="1829"/>
                    <a:pt x="5054" y="1698"/>
                    <a:pt x="5054" y="1537"/>
                  </a:cubicBezTo>
                  <a:lnTo>
                    <a:pt x="5054" y="1306"/>
                  </a:lnTo>
                  <a:cubicBezTo>
                    <a:pt x="5034" y="884"/>
                    <a:pt x="5376" y="533"/>
                    <a:pt x="5798" y="533"/>
                  </a:cubicBezTo>
                  <a:close/>
                  <a:moveTo>
                    <a:pt x="11022" y="2281"/>
                  </a:moveTo>
                  <a:lnTo>
                    <a:pt x="11022" y="14116"/>
                  </a:lnTo>
                  <a:lnTo>
                    <a:pt x="573" y="14116"/>
                  </a:lnTo>
                  <a:lnTo>
                    <a:pt x="573" y="2281"/>
                  </a:lnTo>
                  <a:lnTo>
                    <a:pt x="2753" y="2281"/>
                  </a:lnTo>
                  <a:lnTo>
                    <a:pt x="2753" y="2321"/>
                  </a:lnTo>
                  <a:lnTo>
                    <a:pt x="2753" y="2853"/>
                  </a:lnTo>
                  <a:lnTo>
                    <a:pt x="1437" y="2853"/>
                  </a:lnTo>
                  <a:cubicBezTo>
                    <a:pt x="1276" y="2853"/>
                    <a:pt x="1146" y="2984"/>
                    <a:pt x="1146" y="3145"/>
                  </a:cubicBezTo>
                  <a:lnTo>
                    <a:pt x="1146" y="4722"/>
                  </a:lnTo>
                  <a:cubicBezTo>
                    <a:pt x="1156" y="4903"/>
                    <a:pt x="1294" y="4993"/>
                    <a:pt x="1432" y="4993"/>
                  </a:cubicBezTo>
                  <a:cubicBezTo>
                    <a:pt x="1570" y="4993"/>
                    <a:pt x="1708" y="4903"/>
                    <a:pt x="1718" y="4722"/>
                  </a:cubicBezTo>
                  <a:lnTo>
                    <a:pt x="1718" y="3436"/>
                  </a:lnTo>
                  <a:lnTo>
                    <a:pt x="9877" y="3436"/>
                  </a:lnTo>
                  <a:lnTo>
                    <a:pt x="9877" y="12961"/>
                  </a:lnTo>
                  <a:lnTo>
                    <a:pt x="1718" y="12961"/>
                  </a:lnTo>
                  <a:lnTo>
                    <a:pt x="1718" y="7003"/>
                  </a:lnTo>
                  <a:cubicBezTo>
                    <a:pt x="1708" y="6822"/>
                    <a:pt x="1570" y="6732"/>
                    <a:pt x="1432" y="6732"/>
                  </a:cubicBezTo>
                  <a:cubicBezTo>
                    <a:pt x="1294" y="6732"/>
                    <a:pt x="1156" y="6822"/>
                    <a:pt x="1146" y="7003"/>
                  </a:cubicBezTo>
                  <a:lnTo>
                    <a:pt x="1146" y="13252"/>
                  </a:lnTo>
                  <a:cubicBezTo>
                    <a:pt x="1146" y="13413"/>
                    <a:pt x="1276" y="13544"/>
                    <a:pt x="1437" y="13544"/>
                  </a:cubicBezTo>
                  <a:lnTo>
                    <a:pt x="10158" y="13544"/>
                  </a:lnTo>
                  <a:cubicBezTo>
                    <a:pt x="10319" y="13544"/>
                    <a:pt x="10449" y="13413"/>
                    <a:pt x="10449" y="13252"/>
                  </a:cubicBezTo>
                  <a:lnTo>
                    <a:pt x="10449" y="3145"/>
                  </a:lnTo>
                  <a:cubicBezTo>
                    <a:pt x="10449" y="2984"/>
                    <a:pt x="10319" y="2853"/>
                    <a:pt x="10158" y="2853"/>
                  </a:cubicBezTo>
                  <a:lnTo>
                    <a:pt x="8842" y="2853"/>
                  </a:lnTo>
                  <a:lnTo>
                    <a:pt x="8842" y="2321"/>
                  </a:lnTo>
                  <a:lnTo>
                    <a:pt x="8842" y="2281"/>
                  </a:lnTo>
                  <a:close/>
                  <a:moveTo>
                    <a:pt x="5798" y="0"/>
                  </a:moveTo>
                  <a:cubicBezTo>
                    <a:pt x="5104" y="0"/>
                    <a:pt x="4522" y="553"/>
                    <a:pt x="4481" y="1246"/>
                  </a:cubicBezTo>
                  <a:lnTo>
                    <a:pt x="3828" y="1246"/>
                  </a:lnTo>
                  <a:cubicBezTo>
                    <a:pt x="3477" y="1246"/>
                    <a:pt x="3145" y="1417"/>
                    <a:pt x="2944" y="1708"/>
                  </a:cubicBezTo>
                  <a:lnTo>
                    <a:pt x="282" y="1708"/>
                  </a:lnTo>
                  <a:cubicBezTo>
                    <a:pt x="121" y="1708"/>
                    <a:pt x="0" y="1839"/>
                    <a:pt x="0" y="1989"/>
                  </a:cubicBezTo>
                  <a:lnTo>
                    <a:pt x="0" y="14398"/>
                  </a:lnTo>
                  <a:cubicBezTo>
                    <a:pt x="0" y="14558"/>
                    <a:pt x="121" y="14689"/>
                    <a:pt x="282" y="14689"/>
                  </a:cubicBezTo>
                  <a:lnTo>
                    <a:pt x="11313" y="14689"/>
                  </a:lnTo>
                  <a:cubicBezTo>
                    <a:pt x="11474" y="14689"/>
                    <a:pt x="11595" y="14558"/>
                    <a:pt x="11595" y="14398"/>
                  </a:cubicBezTo>
                  <a:lnTo>
                    <a:pt x="11595" y="1999"/>
                  </a:lnTo>
                  <a:cubicBezTo>
                    <a:pt x="11595" y="1839"/>
                    <a:pt x="11474" y="1708"/>
                    <a:pt x="11313" y="1708"/>
                  </a:cubicBezTo>
                  <a:lnTo>
                    <a:pt x="8651" y="1708"/>
                  </a:lnTo>
                  <a:cubicBezTo>
                    <a:pt x="8450" y="1417"/>
                    <a:pt x="8129" y="1246"/>
                    <a:pt x="7777" y="1246"/>
                  </a:cubicBezTo>
                  <a:lnTo>
                    <a:pt x="7124" y="1246"/>
                  </a:lnTo>
                  <a:cubicBezTo>
                    <a:pt x="7074" y="553"/>
                    <a:pt x="6501" y="0"/>
                    <a:pt x="579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1"/>
            <p:cNvSpPr/>
            <p:nvPr/>
          </p:nvSpPr>
          <p:spPr>
            <a:xfrm>
              <a:off x="3463897" y="3000341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387" y="1"/>
                  </a:moveTo>
                  <a:cubicBezTo>
                    <a:pt x="154" y="1"/>
                    <a:pt x="0" y="297"/>
                    <a:pt x="191" y="497"/>
                  </a:cubicBezTo>
                  <a:cubicBezTo>
                    <a:pt x="251" y="547"/>
                    <a:pt x="322" y="577"/>
                    <a:pt x="402" y="577"/>
                  </a:cubicBezTo>
                  <a:cubicBezTo>
                    <a:pt x="714" y="577"/>
                    <a:pt x="794" y="145"/>
                    <a:pt x="503" y="24"/>
                  </a:cubicBezTo>
                  <a:cubicBezTo>
                    <a:pt x="463" y="8"/>
                    <a:pt x="424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1"/>
            <p:cNvSpPr/>
            <p:nvPr/>
          </p:nvSpPr>
          <p:spPr>
            <a:xfrm>
              <a:off x="3524435" y="3154120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0" y="577"/>
                    <a:pt x="794" y="282"/>
                    <a:pt x="603" y="91"/>
                  </a:cubicBezTo>
                  <a:cubicBezTo>
                    <a:pt x="553" y="31"/>
                    <a:pt x="472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1"/>
            <p:cNvSpPr/>
            <p:nvPr/>
          </p:nvSpPr>
          <p:spPr>
            <a:xfrm>
              <a:off x="3555464" y="3154120"/>
              <a:ext cx="91361" cy="14781"/>
            </a:xfrm>
            <a:custGeom>
              <a:avLst/>
              <a:gdLst/>
              <a:ahLst/>
              <a:cxnLst/>
              <a:rect l="l" t="t" r="r" b="b"/>
              <a:pathLst>
                <a:path w="3548" h="574" extrusionOk="0">
                  <a:moveTo>
                    <a:pt x="363" y="0"/>
                  </a:moveTo>
                  <a:cubicBezTo>
                    <a:pt x="1" y="20"/>
                    <a:pt x="1" y="553"/>
                    <a:pt x="363" y="573"/>
                  </a:cubicBezTo>
                  <a:lnTo>
                    <a:pt x="3186" y="573"/>
                  </a:lnTo>
                  <a:cubicBezTo>
                    <a:pt x="3548" y="553"/>
                    <a:pt x="3548" y="20"/>
                    <a:pt x="318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1"/>
            <p:cNvSpPr/>
            <p:nvPr/>
          </p:nvSpPr>
          <p:spPr>
            <a:xfrm>
              <a:off x="3525465" y="3118663"/>
              <a:ext cx="121360" cy="14781"/>
            </a:xfrm>
            <a:custGeom>
              <a:avLst/>
              <a:gdLst/>
              <a:ahLst/>
              <a:cxnLst/>
              <a:rect l="l" t="t" r="r" b="b"/>
              <a:pathLst>
                <a:path w="4713" h="574" extrusionOk="0">
                  <a:moveTo>
                    <a:pt x="362" y="1"/>
                  </a:moveTo>
                  <a:cubicBezTo>
                    <a:pt x="0" y="21"/>
                    <a:pt x="0" y="554"/>
                    <a:pt x="362" y="574"/>
                  </a:cubicBezTo>
                  <a:lnTo>
                    <a:pt x="4351" y="574"/>
                  </a:lnTo>
                  <a:cubicBezTo>
                    <a:pt x="4713" y="554"/>
                    <a:pt x="4713" y="21"/>
                    <a:pt x="435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1"/>
            <p:cNvSpPr/>
            <p:nvPr/>
          </p:nvSpPr>
          <p:spPr>
            <a:xfrm>
              <a:off x="3517972" y="2963699"/>
              <a:ext cx="142269" cy="146466"/>
            </a:xfrm>
            <a:custGeom>
              <a:avLst/>
              <a:gdLst/>
              <a:ahLst/>
              <a:cxnLst/>
              <a:rect l="l" t="t" r="r" b="b"/>
              <a:pathLst>
                <a:path w="5525" h="5688" extrusionOk="0">
                  <a:moveTo>
                    <a:pt x="2635" y="583"/>
                  </a:moveTo>
                  <a:cubicBezTo>
                    <a:pt x="2641" y="583"/>
                    <a:pt x="2647" y="583"/>
                    <a:pt x="2653" y="583"/>
                  </a:cubicBezTo>
                  <a:lnTo>
                    <a:pt x="2642" y="583"/>
                  </a:lnTo>
                  <a:cubicBezTo>
                    <a:pt x="2904" y="583"/>
                    <a:pt x="3034" y="885"/>
                    <a:pt x="2853" y="1066"/>
                  </a:cubicBezTo>
                  <a:cubicBezTo>
                    <a:pt x="2794" y="1125"/>
                    <a:pt x="2720" y="1152"/>
                    <a:pt x="2648" y="1152"/>
                  </a:cubicBezTo>
                  <a:cubicBezTo>
                    <a:pt x="2501" y="1152"/>
                    <a:pt x="2361" y="1040"/>
                    <a:pt x="2361" y="865"/>
                  </a:cubicBezTo>
                  <a:cubicBezTo>
                    <a:pt x="2361" y="710"/>
                    <a:pt x="2482" y="583"/>
                    <a:pt x="2635" y="583"/>
                  </a:cubicBezTo>
                  <a:close/>
                  <a:moveTo>
                    <a:pt x="2602" y="2744"/>
                  </a:moveTo>
                  <a:cubicBezTo>
                    <a:pt x="2622" y="2754"/>
                    <a:pt x="2642" y="2754"/>
                    <a:pt x="2663" y="2754"/>
                  </a:cubicBezTo>
                  <a:lnTo>
                    <a:pt x="2713" y="2754"/>
                  </a:lnTo>
                  <a:cubicBezTo>
                    <a:pt x="3205" y="2824"/>
                    <a:pt x="3155" y="3547"/>
                    <a:pt x="2663" y="3547"/>
                  </a:cubicBezTo>
                  <a:cubicBezTo>
                    <a:pt x="2160" y="3547"/>
                    <a:pt x="2110" y="2824"/>
                    <a:pt x="2602" y="2754"/>
                  </a:cubicBezTo>
                  <a:lnTo>
                    <a:pt x="2602" y="2744"/>
                  </a:lnTo>
                  <a:close/>
                  <a:moveTo>
                    <a:pt x="975" y="4532"/>
                  </a:moveTo>
                  <a:cubicBezTo>
                    <a:pt x="1226" y="4532"/>
                    <a:pt x="1356" y="4843"/>
                    <a:pt x="1176" y="5024"/>
                  </a:cubicBezTo>
                  <a:cubicBezTo>
                    <a:pt x="1117" y="5083"/>
                    <a:pt x="1046" y="5108"/>
                    <a:pt x="975" y="5108"/>
                  </a:cubicBezTo>
                  <a:cubicBezTo>
                    <a:pt x="826" y="5108"/>
                    <a:pt x="683" y="4994"/>
                    <a:pt x="683" y="4823"/>
                  </a:cubicBezTo>
                  <a:cubicBezTo>
                    <a:pt x="683" y="4663"/>
                    <a:pt x="814" y="4532"/>
                    <a:pt x="975" y="4532"/>
                  </a:cubicBezTo>
                  <a:close/>
                  <a:moveTo>
                    <a:pt x="4340" y="4532"/>
                  </a:moveTo>
                  <a:cubicBezTo>
                    <a:pt x="4592" y="4532"/>
                    <a:pt x="4722" y="4843"/>
                    <a:pt x="4541" y="5024"/>
                  </a:cubicBezTo>
                  <a:cubicBezTo>
                    <a:pt x="4483" y="5083"/>
                    <a:pt x="4411" y="5108"/>
                    <a:pt x="4341" y="5108"/>
                  </a:cubicBezTo>
                  <a:cubicBezTo>
                    <a:pt x="4192" y="5108"/>
                    <a:pt x="4049" y="4994"/>
                    <a:pt x="4049" y="4823"/>
                  </a:cubicBezTo>
                  <a:cubicBezTo>
                    <a:pt x="4049" y="4663"/>
                    <a:pt x="4180" y="4532"/>
                    <a:pt x="4340" y="4532"/>
                  </a:cubicBezTo>
                  <a:close/>
                  <a:moveTo>
                    <a:pt x="2654" y="0"/>
                  </a:moveTo>
                  <a:cubicBezTo>
                    <a:pt x="2647" y="0"/>
                    <a:pt x="2640" y="1"/>
                    <a:pt x="2632" y="1"/>
                  </a:cubicBezTo>
                  <a:cubicBezTo>
                    <a:pt x="1658" y="31"/>
                    <a:pt x="1457" y="1377"/>
                    <a:pt x="2381" y="1689"/>
                  </a:cubicBezTo>
                  <a:lnTo>
                    <a:pt x="2381" y="2211"/>
                  </a:lnTo>
                  <a:cubicBezTo>
                    <a:pt x="1778" y="2382"/>
                    <a:pt x="1487" y="3065"/>
                    <a:pt x="1788" y="3618"/>
                  </a:cubicBezTo>
                  <a:lnTo>
                    <a:pt x="1356" y="4050"/>
                  </a:lnTo>
                  <a:cubicBezTo>
                    <a:pt x="1232" y="3987"/>
                    <a:pt x="1101" y="3958"/>
                    <a:pt x="973" y="3958"/>
                  </a:cubicBezTo>
                  <a:cubicBezTo>
                    <a:pt x="585" y="3958"/>
                    <a:pt x="221" y="4224"/>
                    <a:pt x="131" y="4632"/>
                  </a:cubicBezTo>
                  <a:cubicBezTo>
                    <a:pt x="0" y="5175"/>
                    <a:pt x="422" y="5687"/>
                    <a:pt x="975" y="5687"/>
                  </a:cubicBezTo>
                  <a:cubicBezTo>
                    <a:pt x="1598" y="5687"/>
                    <a:pt x="2020" y="5034"/>
                    <a:pt x="1758" y="4462"/>
                  </a:cubicBezTo>
                  <a:lnTo>
                    <a:pt x="2200" y="4020"/>
                  </a:lnTo>
                  <a:cubicBezTo>
                    <a:pt x="2344" y="4089"/>
                    <a:pt x="2499" y="4124"/>
                    <a:pt x="2653" y="4124"/>
                  </a:cubicBezTo>
                  <a:cubicBezTo>
                    <a:pt x="2813" y="4124"/>
                    <a:pt x="2972" y="4086"/>
                    <a:pt x="3115" y="4009"/>
                  </a:cubicBezTo>
                  <a:lnTo>
                    <a:pt x="3557" y="4452"/>
                  </a:lnTo>
                  <a:cubicBezTo>
                    <a:pt x="3254" y="5093"/>
                    <a:pt x="3775" y="5686"/>
                    <a:pt x="4343" y="5686"/>
                  </a:cubicBezTo>
                  <a:cubicBezTo>
                    <a:pt x="4549" y="5686"/>
                    <a:pt x="4761" y="5608"/>
                    <a:pt x="4943" y="5426"/>
                  </a:cubicBezTo>
                  <a:cubicBezTo>
                    <a:pt x="5525" y="4845"/>
                    <a:pt x="5044" y="3951"/>
                    <a:pt x="4349" y="3951"/>
                  </a:cubicBezTo>
                  <a:cubicBezTo>
                    <a:pt x="4227" y="3951"/>
                    <a:pt x="4099" y="3978"/>
                    <a:pt x="3969" y="4040"/>
                  </a:cubicBezTo>
                  <a:lnTo>
                    <a:pt x="3517" y="3598"/>
                  </a:lnTo>
                  <a:cubicBezTo>
                    <a:pt x="3788" y="3055"/>
                    <a:pt x="3517" y="2412"/>
                    <a:pt x="2954" y="2221"/>
                  </a:cubicBezTo>
                  <a:lnTo>
                    <a:pt x="2954" y="1669"/>
                  </a:lnTo>
                  <a:cubicBezTo>
                    <a:pt x="3852" y="1329"/>
                    <a:pt x="3601" y="0"/>
                    <a:pt x="265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1"/>
            <p:cNvSpPr/>
            <p:nvPr/>
          </p:nvSpPr>
          <p:spPr>
            <a:xfrm>
              <a:off x="3753662" y="2902131"/>
              <a:ext cx="62109" cy="285130"/>
            </a:xfrm>
            <a:custGeom>
              <a:avLst/>
              <a:gdLst/>
              <a:ahLst/>
              <a:cxnLst/>
              <a:rect l="l" t="t" r="r" b="b"/>
              <a:pathLst>
                <a:path w="2412" h="11073" extrusionOk="0">
                  <a:moveTo>
                    <a:pt x="1206" y="573"/>
                  </a:moveTo>
                  <a:cubicBezTo>
                    <a:pt x="1547" y="573"/>
                    <a:pt x="1829" y="854"/>
                    <a:pt x="1829" y="1206"/>
                  </a:cubicBezTo>
                  <a:lnTo>
                    <a:pt x="1829" y="1749"/>
                  </a:lnTo>
                  <a:lnTo>
                    <a:pt x="573" y="1749"/>
                  </a:lnTo>
                  <a:lnTo>
                    <a:pt x="573" y="1206"/>
                  </a:lnTo>
                  <a:cubicBezTo>
                    <a:pt x="573" y="861"/>
                    <a:pt x="844" y="583"/>
                    <a:pt x="1187" y="583"/>
                  </a:cubicBezTo>
                  <a:cubicBezTo>
                    <a:pt x="1193" y="583"/>
                    <a:pt x="1200" y="583"/>
                    <a:pt x="1206" y="583"/>
                  </a:cubicBezTo>
                  <a:lnTo>
                    <a:pt x="1206" y="573"/>
                  </a:lnTo>
                  <a:close/>
                  <a:moveTo>
                    <a:pt x="1839" y="2331"/>
                  </a:moveTo>
                  <a:lnTo>
                    <a:pt x="1839" y="8088"/>
                  </a:lnTo>
                  <a:lnTo>
                    <a:pt x="573" y="8088"/>
                  </a:lnTo>
                  <a:lnTo>
                    <a:pt x="573" y="2331"/>
                  </a:lnTo>
                  <a:close/>
                  <a:moveTo>
                    <a:pt x="1708" y="8661"/>
                  </a:moveTo>
                  <a:lnTo>
                    <a:pt x="1206" y="9977"/>
                  </a:lnTo>
                  <a:lnTo>
                    <a:pt x="703" y="8661"/>
                  </a:lnTo>
                  <a:close/>
                  <a:moveTo>
                    <a:pt x="1206" y="0"/>
                  </a:moveTo>
                  <a:cubicBezTo>
                    <a:pt x="543" y="0"/>
                    <a:pt x="0" y="543"/>
                    <a:pt x="0" y="1206"/>
                  </a:cubicBezTo>
                  <a:lnTo>
                    <a:pt x="0" y="8370"/>
                  </a:lnTo>
                  <a:cubicBezTo>
                    <a:pt x="0" y="8400"/>
                    <a:pt x="10" y="8440"/>
                    <a:pt x="20" y="8470"/>
                  </a:cubicBezTo>
                  <a:lnTo>
                    <a:pt x="934" y="10892"/>
                  </a:lnTo>
                  <a:cubicBezTo>
                    <a:pt x="985" y="11012"/>
                    <a:pt x="1095" y="11072"/>
                    <a:pt x="1206" y="11072"/>
                  </a:cubicBezTo>
                  <a:cubicBezTo>
                    <a:pt x="1316" y="11072"/>
                    <a:pt x="1427" y="11012"/>
                    <a:pt x="1477" y="10892"/>
                  </a:cubicBezTo>
                  <a:lnTo>
                    <a:pt x="2391" y="8480"/>
                  </a:lnTo>
                  <a:cubicBezTo>
                    <a:pt x="2401" y="8450"/>
                    <a:pt x="2411" y="8410"/>
                    <a:pt x="2411" y="8380"/>
                  </a:cubicBezTo>
                  <a:lnTo>
                    <a:pt x="2411" y="1206"/>
                  </a:lnTo>
                  <a:cubicBezTo>
                    <a:pt x="2411" y="543"/>
                    <a:pt x="1869" y="0"/>
                    <a:pt x="120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" name="Google Shape;1588;p41"/>
          <p:cNvGrpSpPr/>
          <p:nvPr/>
        </p:nvGrpSpPr>
        <p:grpSpPr>
          <a:xfrm>
            <a:off x="2801839" y="2511747"/>
            <a:ext cx="381383" cy="378602"/>
            <a:chOff x="2801839" y="2856347"/>
            <a:chExt cx="381383" cy="378602"/>
          </a:xfrm>
        </p:grpSpPr>
        <p:sp>
          <p:nvSpPr>
            <p:cNvPr id="1589" name="Google Shape;1589;p41"/>
            <p:cNvSpPr/>
            <p:nvPr/>
          </p:nvSpPr>
          <p:spPr>
            <a:xfrm>
              <a:off x="3046078" y="322009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81" y="0"/>
                    <a:pt x="0" y="432"/>
                    <a:pt x="292" y="553"/>
                  </a:cubicBezTo>
                  <a:cubicBezTo>
                    <a:pt x="331" y="569"/>
                    <a:pt x="369" y="576"/>
                    <a:pt x="405" y="576"/>
                  </a:cubicBezTo>
                  <a:cubicBezTo>
                    <a:pt x="639" y="576"/>
                    <a:pt x="794" y="272"/>
                    <a:pt x="603" y="81"/>
                  </a:cubicBezTo>
                  <a:cubicBezTo>
                    <a:pt x="543" y="31"/>
                    <a:pt x="472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1"/>
            <p:cNvSpPr/>
            <p:nvPr/>
          </p:nvSpPr>
          <p:spPr>
            <a:xfrm>
              <a:off x="2801839" y="2856347"/>
              <a:ext cx="101455" cy="137402"/>
            </a:xfrm>
            <a:custGeom>
              <a:avLst/>
              <a:gdLst/>
              <a:ahLst/>
              <a:cxnLst/>
              <a:rect l="l" t="t" r="r" b="b"/>
              <a:pathLst>
                <a:path w="3940" h="5336" extrusionOk="0">
                  <a:moveTo>
                    <a:pt x="1970" y="573"/>
                  </a:moveTo>
                  <a:cubicBezTo>
                    <a:pt x="3145" y="573"/>
                    <a:pt x="3738" y="1989"/>
                    <a:pt x="2904" y="2823"/>
                  </a:cubicBezTo>
                  <a:cubicBezTo>
                    <a:pt x="2635" y="3093"/>
                    <a:pt x="2305" y="3213"/>
                    <a:pt x="1981" y="3213"/>
                  </a:cubicBezTo>
                  <a:cubicBezTo>
                    <a:pt x="1303" y="3213"/>
                    <a:pt x="654" y="2685"/>
                    <a:pt x="654" y="1889"/>
                  </a:cubicBezTo>
                  <a:cubicBezTo>
                    <a:pt x="654" y="1156"/>
                    <a:pt x="1247" y="573"/>
                    <a:pt x="1970" y="573"/>
                  </a:cubicBezTo>
                  <a:close/>
                  <a:moveTo>
                    <a:pt x="1970" y="0"/>
                  </a:moveTo>
                  <a:cubicBezTo>
                    <a:pt x="975" y="0"/>
                    <a:pt x="151" y="754"/>
                    <a:pt x="81" y="1748"/>
                  </a:cubicBezTo>
                  <a:cubicBezTo>
                    <a:pt x="1" y="2733"/>
                    <a:pt x="704" y="3617"/>
                    <a:pt x="1689" y="3768"/>
                  </a:cubicBezTo>
                  <a:lnTo>
                    <a:pt x="1689" y="5064"/>
                  </a:lnTo>
                  <a:cubicBezTo>
                    <a:pt x="1699" y="5245"/>
                    <a:pt x="1834" y="5335"/>
                    <a:pt x="1971" y="5335"/>
                  </a:cubicBezTo>
                  <a:cubicBezTo>
                    <a:pt x="2108" y="5335"/>
                    <a:pt x="2246" y="5245"/>
                    <a:pt x="2261" y="5064"/>
                  </a:cubicBezTo>
                  <a:lnTo>
                    <a:pt x="2261" y="3768"/>
                  </a:lnTo>
                  <a:cubicBezTo>
                    <a:pt x="3236" y="3617"/>
                    <a:pt x="3939" y="2733"/>
                    <a:pt x="3859" y="1748"/>
                  </a:cubicBezTo>
                  <a:cubicBezTo>
                    <a:pt x="3788" y="754"/>
                    <a:pt x="2965" y="0"/>
                    <a:pt x="197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1"/>
            <p:cNvSpPr/>
            <p:nvPr/>
          </p:nvSpPr>
          <p:spPr>
            <a:xfrm>
              <a:off x="2855656" y="2885754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9" y="0"/>
                  </a:moveTo>
                  <a:cubicBezTo>
                    <a:pt x="155" y="0"/>
                    <a:pt x="0" y="304"/>
                    <a:pt x="191" y="496"/>
                  </a:cubicBezTo>
                  <a:cubicBezTo>
                    <a:pt x="252" y="546"/>
                    <a:pt x="322" y="576"/>
                    <a:pt x="392" y="576"/>
                  </a:cubicBezTo>
                  <a:cubicBezTo>
                    <a:pt x="714" y="576"/>
                    <a:pt x="794" y="144"/>
                    <a:pt x="503" y="24"/>
                  </a:cubicBezTo>
                  <a:cubicBezTo>
                    <a:pt x="464" y="7"/>
                    <a:pt x="426" y="0"/>
                    <a:pt x="38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1"/>
            <p:cNvSpPr/>
            <p:nvPr/>
          </p:nvSpPr>
          <p:spPr>
            <a:xfrm>
              <a:off x="2825503" y="2889848"/>
              <a:ext cx="25930" cy="19158"/>
            </a:xfrm>
            <a:custGeom>
              <a:avLst/>
              <a:gdLst/>
              <a:ahLst/>
              <a:cxnLst/>
              <a:rect l="l" t="t" r="r" b="b"/>
              <a:pathLst>
                <a:path w="1007" h="744" extrusionOk="0">
                  <a:moveTo>
                    <a:pt x="436" y="0"/>
                  </a:moveTo>
                  <a:cubicBezTo>
                    <a:pt x="205" y="0"/>
                    <a:pt x="0" y="309"/>
                    <a:pt x="237" y="508"/>
                  </a:cubicBezTo>
                  <a:lnTo>
                    <a:pt x="368" y="638"/>
                  </a:lnTo>
                  <a:cubicBezTo>
                    <a:pt x="430" y="713"/>
                    <a:pt x="504" y="744"/>
                    <a:pt x="576" y="744"/>
                  </a:cubicBezTo>
                  <a:cubicBezTo>
                    <a:pt x="802" y="744"/>
                    <a:pt x="1006" y="435"/>
                    <a:pt x="770" y="236"/>
                  </a:cubicBezTo>
                  <a:lnTo>
                    <a:pt x="649" y="106"/>
                  </a:lnTo>
                  <a:cubicBezTo>
                    <a:pt x="584" y="31"/>
                    <a:pt x="508" y="0"/>
                    <a:pt x="43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1"/>
            <p:cNvSpPr/>
            <p:nvPr/>
          </p:nvSpPr>
          <p:spPr>
            <a:xfrm>
              <a:off x="2846592" y="2908955"/>
              <a:ext cx="23947" cy="19647"/>
            </a:xfrm>
            <a:custGeom>
              <a:avLst/>
              <a:gdLst/>
              <a:ahLst/>
              <a:cxnLst/>
              <a:rect l="l" t="t" r="r" b="b"/>
              <a:pathLst>
                <a:path w="930" h="763" extrusionOk="0">
                  <a:moveTo>
                    <a:pt x="507" y="0"/>
                  </a:moveTo>
                  <a:cubicBezTo>
                    <a:pt x="434" y="0"/>
                    <a:pt x="358" y="32"/>
                    <a:pt x="292" y="107"/>
                  </a:cubicBezTo>
                  <a:lnTo>
                    <a:pt x="121" y="278"/>
                  </a:lnTo>
                  <a:cubicBezTo>
                    <a:pt x="1" y="389"/>
                    <a:pt x="11" y="569"/>
                    <a:pt x="121" y="680"/>
                  </a:cubicBezTo>
                  <a:cubicBezTo>
                    <a:pt x="177" y="735"/>
                    <a:pt x="250" y="763"/>
                    <a:pt x="322" y="763"/>
                  </a:cubicBezTo>
                  <a:cubicBezTo>
                    <a:pt x="395" y="763"/>
                    <a:pt x="468" y="735"/>
                    <a:pt x="523" y="680"/>
                  </a:cubicBezTo>
                  <a:lnTo>
                    <a:pt x="694" y="509"/>
                  </a:lnTo>
                  <a:cubicBezTo>
                    <a:pt x="930" y="304"/>
                    <a:pt x="734" y="0"/>
                    <a:pt x="50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1"/>
            <p:cNvSpPr/>
            <p:nvPr/>
          </p:nvSpPr>
          <p:spPr>
            <a:xfrm>
              <a:off x="2924744" y="2923323"/>
              <a:ext cx="47972" cy="44599"/>
            </a:xfrm>
            <a:custGeom>
              <a:avLst/>
              <a:gdLst/>
              <a:ahLst/>
              <a:cxnLst/>
              <a:rect l="l" t="t" r="r" b="b"/>
              <a:pathLst>
                <a:path w="1863" h="1732" extrusionOk="0">
                  <a:moveTo>
                    <a:pt x="1495" y="0"/>
                  </a:moveTo>
                  <a:cubicBezTo>
                    <a:pt x="1486" y="0"/>
                    <a:pt x="1476" y="1"/>
                    <a:pt x="1467" y="1"/>
                  </a:cubicBezTo>
                  <a:cubicBezTo>
                    <a:pt x="653" y="1"/>
                    <a:pt x="0" y="654"/>
                    <a:pt x="0" y="1468"/>
                  </a:cubicBezTo>
                  <a:cubicBezTo>
                    <a:pt x="10" y="1644"/>
                    <a:pt x="146" y="1732"/>
                    <a:pt x="283" y="1732"/>
                  </a:cubicBezTo>
                  <a:cubicBezTo>
                    <a:pt x="420" y="1732"/>
                    <a:pt x="558" y="1644"/>
                    <a:pt x="573" y="1468"/>
                  </a:cubicBezTo>
                  <a:cubicBezTo>
                    <a:pt x="573" y="976"/>
                    <a:pt x="975" y="574"/>
                    <a:pt x="1467" y="574"/>
                  </a:cubicBezTo>
                  <a:cubicBezTo>
                    <a:pt x="1473" y="574"/>
                    <a:pt x="1480" y="575"/>
                    <a:pt x="1486" y="575"/>
                  </a:cubicBezTo>
                  <a:cubicBezTo>
                    <a:pt x="1860" y="575"/>
                    <a:pt x="1863" y="0"/>
                    <a:pt x="149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1"/>
            <p:cNvSpPr/>
            <p:nvPr/>
          </p:nvSpPr>
          <p:spPr>
            <a:xfrm>
              <a:off x="2803925" y="2890337"/>
              <a:ext cx="379297" cy="344561"/>
            </a:xfrm>
            <a:custGeom>
              <a:avLst/>
              <a:gdLst/>
              <a:ahLst/>
              <a:cxnLst/>
              <a:rect l="l" t="t" r="r" b="b"/>
              <a:pathLst>
                <a:path w="14730" h="13381" extrusionOk="0">
                  <a:moveTo>
                    <a:pt x="8570" y="800"/>
                  </a:moveTo>
                  <a:lnTo>
                    <a:pt x="8560" y="1594"/>
                  </a:lnTo>
                  <a:cubicBezTo>
                    <a:pt x="8560" y="2388"/>
                    <a:pt x="7917" y="3041"/>
                    <a:pt x="7113" y="3041"/>
                  </a:cubicBezTo>
                  <a:lnTo>
                    <a:pt x="4200" y="3041"/>
                  </a:lnTo>
                  <a:lnTo>
                    <a:pt x="4200" y="2749"/>
                  </a:lnTo>
                  <a:cubicBezTo>
                    <a:pt x="4200" y="1664"/>
                    <a:pt x="5074" y="800"/>
                    <a:pt x="6159" y="800"/>
                  </a:cubicBezTo>
                  <a:close/>
                  <a:moveTo>
                    <a:pt x="7736" y="3613"/>
                  </a:moveTo>
                  <a:lnTo>
                    <a:pt x="7736" y="4799"/>
                  </a:lnTo>
                  <a:lnTo>
                    <a:pt x="6661" y="4799"/>
                  </a:lnTo>
                  <a:lnTo>
                    <a:pt x="6179" y="4317"/>
                  </a:lnTo>
                  <a:cubicBezTo>
                    <a:pt x="6124" y="4261"/>
                    <a:pt x="6051" y="4234"/>
                    <a:pt x="5978" y="4234"/>
                  </a:cubicBezTo>
                  <a:cubicBezTo>
                    <a:pt x="5905" y="4234"/>
                    <a:pt x="5832" y="4261"/>
                    <a:pt x="5777" y="4317"/>
                  </a:cubicBezTo>
                  <a:lnTo>
                    <a:pt x="5295" y="4789"/>
                  </a:lnTo>
                  <a:lnTo>
                    <a:pt x="4210" y="4789"/>
                  </a:lnTo>
                  <a:lnTo>
                    <a:pt x="4210" y="3613"/>
                  </a:lnTo>
                  <a:close/>
                  <a:moveTo>
                    <a:pt x="13624" y="3804"/>
                  </a:moveTo>
                  <a:lnTo>
                    <a:pt x="14076" y="4588"/>
                  </a:lnTo>
                  <a:lnTo>
                    <a:pt x="13624" y="5382"/>
                  </a:lnTo>
                  <a:lnTo>
                    <a:pt x="12710" y="5382"/>
                  </a:lnTo>
                  <a:lnTo>
                    <a:pt x="12258" y="4588"/>
                  </a:lnTo>
                  <a:lnTo>
                    <a:pt x="12710" y="3804"/>
                  </a:lnTo>
                  <a:close/>
                  <a:moveTo>
                    <a:pt x="11765" y="4879"/>
                  </a:moveTo>
                  <a:lnTo>
                    <a:pt x="12217" y="5663"/>
                  </a:lnTo>
                  <a:lnTo>
                    <a:pt x="11735" y="6457"/>
                  </a:lnTo>
                  <a:lnTo>
                    <a:pt x="10831" y="6457"/>
                  </a:lnTo>
                  <a:lnTo>
                    <a:pt x="10369" y="5663"/>
                  </a:lnTo>
                  <a:lnTo>
                    <a:pt x="10831" y="4879"/>
                  </a:lnTo>
                  <a:close/>
                  <a:moveTo>
                    <a:pt x="5968" y="4929"/>
                  </a:moveTo>
                  <a:lnTo>
                    <a:pt x="6330" y="5281"/>
                  </a:lnTo>
                  <a:cubicBezTo>
                    <a:pt x="6380" y="5341"/>
                    <a:pt x="6450" y="5372"/>
                    <a:pt x="6531" y="5372"/>
                  </a:cubicBezTo>
                  <a:lnTo>
                    <a:pt x="7726" y="5372"/>
                  </a:lnTo>
                  <a:cubicBezTo>
                    <a:pt x="7636" y="6205"/>
                    <a:pt x="6933" y="6838"/>
                    <a:pt x="6089" y="6848"/>
                  </a:cubicBezTo>
                  <a:lnTo>
                    <a:pt x="5858" y="6848"/>
                  </a:lnTo>
                  <a:cubicBezTo>
                    <a:pt x="5014" y="6848"/>
                    <a:pt x="4300" y="6205"/>
                    <a:pt x="4210" y="5372"/>
                  </a:cubicBezTo>
                  <a:lnTo>
                    <a:pt x="5405" y="5372"/>
                  </a:lnTo>
                  <a:cubicBezTo>
                    <a:pt x="5486" y="5372"/>
                    <a:pt x="5556" y="5341"/>
                    <a:pt x="5616" y="5281"/>
                  </a:cubicBezTo>
                  <a:lnTo>
                    <a:pt x="5968" y="4929"/>
                  </a:lnTo>
                  <a:close/>
                  <a:moveTo>
                    <a:pt x="5275" y="7431"/>
                  </a:moveTo>
                  <a:lnTo>
                    <a:pt x="4883" y="7823"/>
                  </a:lnTo>
                  <a:lnTo>
                    <a:pt x="4531" y="7471"/>
                  </a:lnTo>
                  <a:cubicBezTo>
                    <a:pt x="4782" y="7451"/>
                    <a:pt x="5024" y="7431"/>
                    <a:pt x="5275" y="7431"/>
                  </a:cubicBezTo>
                  <a:close/>
                  <a:moveTo>
                    <a:pt x="6671" y="7431"/>
                  </a:moveTo>
                  <a:cubicBezTo>
                    <a:pt x="6912" y="7441"/>
                    <a:pt x="7154" y="7461"/>
                    <a:pt x="7395" y="7481"/>
                  </a:cubicBezTo>
                  <a:lnTo>
                    <a:pt x="7063" y="7823"/>
                  </a:lnTo>
                  <a:lnTo>
                    <a:pt x="6671" y="7431"/>
                  </a:lnTo>
                  <a:close/>
                  <a:moveTo>
                    <a:pt x="5968" y="7542"/>
                  </a:moveTo>
                  <a:lnTo>
                    <a:pt x="6300" y="7873"/>
                  </a:lnTo>
                  <a:lnTo>
                    <a:pt x="5978" y="8205"/>
                  </a:lnTo>
                  <a:lnTo>
                    <a:pt x="5647" y="7873"/>
                  </a:lnTo>
                  <a:lnTo>
                    <a:pt x="5968" y="7542"/>
                  </a:lnTo>
                  <a:close/>
                  <a:moveTo>
                    <a:pt x="4481" y="8225"/>
                  </a:moveTo>
                  <a:lnTo>
                    <a:pt x="4682" y="8426"/>
                  </a:lnTo>
                  <a:cubicBezTo>
                    <a:pt x="4732" y="8476"/>
                    <a:pt x="4803" y="8516"/>
                    <a:pt x="4883" y="8516"/>
                  </a:cubicBezTo>
                  <a:cubicBezTo>
                    <a:pt x="4953" y="8516"/>
                    <a:pt x="5034" y="8476"/>
                    <a:pt x="5084" y="8426"/>
                  </a:cubicBezTo>
                  <a:lnTo>
                    <a:pt x="5235" y="8275"/>
                  </a:lnTo>
                  <a:lnTo>
                    <a:pt x="5647" y="8687"/>
                  </a:lnTo>
                  <a:lnTo>
                    <a:pt x="5044" y="10646"/>
                  </a:lnTo>
                  <a:lnTo>
                    <a:pt x="4481" y="8225"/>
                  </a:lnTo>
                  <a:close/>
                  <a:moveTo>
                    <a:pt x="7465" y="8225"/>
                  </a:moveTo>
                  <a:lnTo>
                    <a:pt x="6892" y="10666"/>
                  </a:lnTo>
                  <a:lnTo>
                    <a:pt x="6300" y="8697"/>
                  </a:lnTo>
                  <a:lnTo>
                    <a:pt x="6712" y="8275"/>
                  </a:lnTo>
                  <a:lnTo>
                    <a:pt x="6852" y="8426"/>
                  </a:lnTo>
                  <a:cubicBezTo>
                    <a:pt x="6912" y="8476"/>
                    <a:pt x="6983" y="8516"/>
                    <a:pt x="7063" y="8516"/>
                  </a:cubicBezTo>
                  <a:cubicBezTo>
                    <a:pt x="7134" y="8516"/>
                    <a:pt x="7214" y="8476"/>
                    <a:pt x="7264" y="8426"/>
                  </a:cubicBezTo>
                  <a:lnTo>
                    <a:pt x="7465" y="8225"/>
                  </a:lnTo>
                  <a:close/>
                  <a:moveTo>
                    <a:pt x="8219" y="7602"/>
                  </a:moveTo>
                  <a:cubicBezTo>
                    <a:pt x="8520" y="7652"/>
                    <a:pt x="8821" y="7723"/>
                    <a:pt x="9113" y="7803"/>
                  </a:cubicBezTo>
                  <a:lnTo>
                    <a:pt x="8088" y="9903"/>
                  </a:lnTo>
                  <a:cubicBezTo>
                    <a:pt x="8038" y="9983"/>
                    <a:pt x="8048" y="10094"/>
                    <a:pt x="8098" y="10174"/>
                  </a:cubicBezTo>
                  <a:lnTo>
                    <a:pt x="8088" y="10174"/>
                  </a:lnTo>
                  <a:cubicBezTo>
                    <a:pt x="8138" y="10264"/>
                    <a:pt x="8229" y="10315"/>
                    <a:pt x="8329" y="10315"/>
                  </a:cubicBezTo>
                  <a:lnTo>
                    <a:pt x="8902" y="10315"/>
                  </a:lnTo>
                  <a:lnTo>
                    <a:pt x="7043" y="12545"/>
                  </a:lnTo>
                  <a:lnTo>
                    <a:pt x="7043" y="12545"/>
                  </a:lnTo>
                  <a:lnTo>
                    <a:pt x="8219" y="7602"/>
                  </a:lnTo>
                  <a:close/>
                  <a:moveTo>
                    <a:pt x="3738" y="7572"/>
                  </a:moveTo>
                  <a:lnTo>
                    <a:pt x="4903" y="12545"/>
                  </a:lnTo>
                  <a:lnTo>
                    <a:pt x="3024" y="10295"/>
                  </a:lnTo>
                  <a:lnTo>
                    <a:pt x="3607" y="10295"/>
                  </a:lnTo>
                  <a:cubicBezTo>
                    <a:pt x="3818" y="10295"/>
                    <a:pt x="3949" y="10074"/>
                    <a:pt x="3858" y="9883"/>
                  </a:cubicBezTo>
                  <a:lnTo>
                    <a:pt x="2823" y="7763"/>
                  </a:lnTo>
                  <a:cubicBezTo>
                    <a:pt x="3125" y="7692"/>
                    <a:pt x="3426" y="7622"/>
                    <a:pt x="3738" y="7572"/>
                  </a:cubicBezTo>
                  <a:close/>
                  <a:moveTo>
                    <a:pt x="2261" y="7923"/>
                  </a:moveTo>
                  <a:lnTo>
                    <a:pt x="3135" y="9722"/>
                  </a:lnTo>
                  <a:lnTo>
                    <a:pt x="2411" y="9722"/>
                  </a:lnTo>
                  <a:cubicBezTo>
                    <a:pt x="2170" y="9722"/>
                    <a:pt x="2040" y="10003"/>
                    <a:pt x="2190" y="10194"/>
                  </a:cubicBezTo>
                  <a:lnTo>
                    <a:pt x="4361" y="12806"/>
                  </a:lnTo>
                  <a:lnTo>
                    <a:pt x="573" y="12806"/>
                  </a:lnTo>
                  <a:lnTo>
                    <a:pt x="563" y="10043"/>
                  </a:lnTo>
                  <a:cubicBezTo>
                    <a:pt x="563" y="9119"/>
                    <a:pt x="1145" y="8305"/>
                    <a:pt x="2020" y="8004"/>
                  </a:cubicBezTo>
                  <a:lnTo>
                    <a:pt x="2261" y="7923"/>
                  </a:lnTo>
                  <a:close/>
                  <a:moveTo>
                    <a:pt x="5968" y="9591"/>
                  </a:moveTo>
                  <a:lnTo>
                    <a:pt x="6631" y="11782"/>
                  </a:lnTo>
                  <a:lnTo>
                    <a:pt x="6390" y="12806"/>
                  </a:lnTo>
                  <a:lnTo>
                    <a:pt x="5546" y="12806"/>
                  </a:lnTo>
                  <a:lnTo>
                    <a:pt x="5295" y="11751"/>
                  </a:lnTo>
                  <a:lnTo>
                    <a:pt x="5968" y="9591"/>
                  </a:lnTo>
                  <a:close/>
                  <a:moveTo>
                    <a:pt x="11902" y="1"/>
                  </a:moveTo>
                  <a:cubicBezTo>
                    <a:pt x="11701" y="1"/>
                    <a:pt x="11506" y="210"/>
                    <a:pt x="11645" y="438"/>
                  </a:cubicBezTo>
                  <a:lnTo>
                    <a:pt x="12177" y="1373"/>
                  </a:lnTo>
                  <a:lnTo>
                    <a:pt x="11735" y="2156"/>
                  </a:lnTo>
                  <a:lnTo>
                    <a:pt x="10831" y="2156"/>
                  </a:lnTo>
                  <a:lnTo>
                    <a:pt x="10369" y="1373"/>
                  </a:lnTo>
                  <a:lnTo>
                    <a:pt x="10911" y="438"/>
                  </a:lnTo>
                  <a:cubicBezTo>
                    <a:pt x="11042" y="212"/>
                    <a:pt x="10849" y="4"/>
                    <a:pt x="10652" y="4"/>
                  </a:cubicBezTo>
                  <a:cubicBezTo>
                    <a:pt x="10561" y="4"/>
                    <a:pt x="10469" y="49"/>
                    <a:pt x="10409" y="157"/>
                  </a:cubicBezTo>
                  <a:lnTo>
                    <a:pt x="9866" y="1081"/>
                  </a:lnTo>
                  <a:lnTo>
                    <a:pt x="9143" y="1081"/>
                  </a:lnTo>
                  <a:lnTo>
                    <a:pt x="9143" y="509"/>
                  </a:lnTo>
                  <a:cubicBezTo>
                    <a:pt x="9143" y="348"/>
                    <a:pt x="9012" y="227"/>
                    <a:pt x="8852" y="227"/>
                  </a:cubicBezTo>
                  <a:lnTo>
                    <a:pt x="6159" y="227"/>
                  </a:lnTo>
                  <a:cubicBezTo>
                    <a:pt x="4762" y="227"/>
                    <a:pt x="3637" y="1353"/>
                    <a:pt x="3637" y="2749"/>
                  </a:cubicBezTo>
                  <a:lnTo>
                    <a:pt x="3637" y="5201"/>
                  </a:lnTo>
                  <a:cubicBezTo>
                    <a:pt x="3637" y="5854"/>
                    <a:pt x="3928" y="6487"/>
                    <a:pt x="4431" y="6909"/>
                  </a:cubicBezTo>
                  <a:cubicBezTo>
                    <a:pt x="3547" y="6989"/>
                    <a:pt x="2683" y="7180"/>
                    <a:pt x="1839" y="7471"/>
                  </a:cubicBezTo>
                  <a:cubicBezTo>
                    <a:pt x="734" y="7843"/>
                    <a:pt x="0" y="8878"/>
                    <a:pt x="0" y="10053"/>
                  </a:cubicBezTo>
                  <a:lnTo>
                    <a:pt x="0" y="13098"/>
                  </a:lnTo>
                  <a:cubicBezTo>
                    <a:pt x="0" y="13248"/>
                    <a:pt x="121" y="13379"/>
                    <a:pt x="281" y="13379"/>
                  </a:cubicBezTo>
                  <a:lnTo>
                    <a:pt x="8580" y="13379"/>
                  </a:lnTo>
                  <a:cubicBezTo>
                    <a:pt x="8590" y="13380"/>
                    <a:pt x="8599" y="13380"/>
                    <a:pt x="8608" y="13380"/>
                  </a:cubicBezTo>
                  <a:cubicBezTo>
                    <a:pt x="8983" y="13380"/>
                    <a:pt x="8983" y="12805"/>
                    <a:pt x="8608" y="12805"/>
                  </a:cubicBezTo>
                  <a:cubicBezTo>
                    <a:pt x="8599" y="12805"/>
                    <a:pt x="8590" y="12806"/>
                    <a:pt x="8580" y="12806"/>
                  </a:cubicBezTo>
                  <a:lnTo>
                    <a:pt x="7586" y="12806"/>
                  </a:lnTo>
                  <a:lnTo>
                    <a:pt x="9746" y="10214"/>
                  </a:lnTo>
                  <a:cubicBezTo>
                    <a:pt x="9896" y="10023"/>
                    <a:pt x="9766" y="9742"/>
                    <a:pt x="9525" y="9742"/>
                  </a:cubicBezTo>
                  <a:lnTo>
                    <a:pt x="8801" y="9742"/>
                  </a:lnTo>
                  <a:lnTo>
                    <a:pt x="9665" y="7974"/>
                  </a:lnTo>
                  <a:lnTo>
                    <a:pt x="9886" y="8034"/>
                  </a:lnTo>
                  <a:cubicBezTo>
                    <a:pt x="10781" y="8315"/>
                    <a:pt x="11393" y="9149"/>
                    <a:pt x="11393" y="10094"/>
                  </a:cubicBezTo>
                  <a:lnTo>
                    <a:pt x="11393" y="12806"/>
                  </a:lnTo>
                  <a:lnTo>
                    <a:pt x="10901" y="12806"/>
                  </a:lnTo>
                  <a:cubicBezTo>
                    <a:pt x="10892" y="12806"/>
                    <a:pt x="10883" y="12805"/>
                    <a:pt x="10874" y="12805"/>
                  </a:cubicBezTo>
                  <a:cubicBezTo>
                    <a:pt x="10508" y="12805"/>
                    <a:pt x="10508" y="13380"/>
                    <a:pt x="10874" y="13380"/>
                  </a:cubicBezTo>
                  <a:cubicBezTo>
                    <a:pt x="10883" y="13380"/>
                    <a:pt x="10892" y="13380"/>
                    <a:pt x="10901" y="13379"/>
                  </a:cubicBezTo>
                  <a:lnTo>
                    <a:pt x="11675" y="13379"/>
                  </a:lnTo>
                  <a:cubicBezTo>
                    <a:pt x="11836" y="13379"/>
                    <a:pt x="11966" y="13248"/>
                    <a:pt x="11966" y="13098"/>
                  </a:cubicBezTo>
                  <a:lnTo>
                    <a:pt x="11966" y="10094"/>
                  </a:lnTo>
                  <a:cubicBezTo>
                    <a:pt x="11966" y="8908"/>
                    <a:pt x="11203" y="7853"/>
                    <a:pt x="10067" y="7491"/>
                  </a:cubicBezTo>
                  <a:lnTo>
                    <a:pt x="9736" y="7391"/>
                  </a:lnTo>
                  <a:cubicBezTo>
                    <a:pt x="9012" y="7160"/>
                    <a:pt x="8269" y="6999"/>
                    <a:pt x="7505" y="6919"/>
                  </a:cubicBezTo>
                  <a:cubicBezTo>
                    <a:pt x="8028" y="6497"/>
                    <a:pt x="8329" y="5864"/>
                    <a:pt x="8319" y="5201"/>
                  </a:cubicBezTo>
                  <a:lnTo>
                    <a:pt x="8319" y="3322"/>
                  </a:lnTo>
                  <a:cubicBezTo>
                    <a:pt x="8319" y="3292"/>
                    <a:pt x="8319" y="3262"/>
                    <a:pt x="8309" y="3231"/>
                  </a:cubicBezTo>
                  <a:cubicBezTo>
                    <a:pt x="8811" y="2860"/>
                    <a:pt x="9123" y="2277"/>
                    <a:pt x="9143" y="1654"/>
                  </a:cubicBezTo>
                  <a:lnTo>
                    <a:pt x="9876" y="1654"/>
                  </a:lnTo>
                  <a:lnTo>
                    <a:pt x="10409" y="2588"/>
                  </a:lnTo>
                  <a:cubicBezTo>
                    <a:pt x="10459" y="2679"/>
                    <a:pt x="10560" y="2729"/>
                    <a:pt x="10660" y="2729"/>
                  </a:cubicBezTo>
                  <a:lnTo>
                    <a:pt x="11906" y="2729"/>
                  </a:lnTo>
                  <a:cubicBezTo>
                    <a:pt x="12006" y="2729"/>
                    <a:pt x="12107" y="2679"/>
                    <a:pt x="12157" y="2588"/>
                  </a:cubicBezTo>
                  <a:lnTo>
                    <a:pt x="12690" y="1654"/>
                  </a:lnTo>
                  <a:lnTo>
                    <a:pt x="13634" y="1654"/>
                  </a:lnTo>
                  <a:lnTo>
                    <a:pt x="14086" y="2448"/>
                  </a:lnTo>
                  <a:lnTo>
                    <a:pt x="13634" y="3231"/>
                  </a:lnTo>
                  <a:lnTo>
                    <a:pt x="12559" y="3231"/>
                  </a:lnTo>
                  <a:cubicBezTo>
                    <a:pt x="12448" y="3231"/>
                    <a:pt x="12358" y="3282"/>
                    <a:pt x="12308" y="3372"/>
                  </a:cubicBezTo>
                  <a:lnTo>
                    <a:pt x="11765" y="4307"/>
                  </a:lnTo>
                  <a:lnTo>
                    <a:pt x="10851" y="4307"/>
                  </a:lnTo>
                  <a:lnTo>
                    <a:pt x="10318" y="3372"/>
                  </a:lnTo>
                  <a:cubicBezTo>
                    <a:pt x="10256" y="3269"/>
                    <a:pt x="10164" y="3226"/>
                    <a:pt x="10073" y="3226"/>
                  </a:cubicBezTo>
                  <a:cubicBezTo>
                    <a:pt x="9873" y="3226"/>
                    <a:pt x="9678" y="3435"/>
                    <a:pt x="9816" y="3664"/>
                  </a:cubicBezTo>
                  <a:lnTo>
                    <a:pt x="10349" y="4568"/>
                  </a:lnTo>
                  <a:lnTo>
                    <a:pt x="9796" y="5522"/>
                  </a:lnTo>
                  <a:cubicBezTo>
                    <a:pt x="9746" y="5613"/>
                    <a:pt x="9746" y="5723"/>
                    <a:pt x="9796" y="5814"/>
                  </a:cubicBezTo>
                  <a:lnTo>
                    <a:pt x="10419" y="6889"/>
                  </a:lnTo>
                  <a:cubicBezTo>
                    <a:pt x="10469" y="6979"/>
                    <a:pt x="10570" y="7029"/>
                    <a:pt x="10670" y="7029"/>
                  </a:cubicBezTo>
                  <a:lnTo>
                    <a:pt x="11906" y="7029"/>
                  </a:lnTo>
                  <a:cubicBezTo>
                    <a:pt x="12016" y="7029"/>
                    <a:pt x="12107" y="6979"/>
                    <a:pt x="12157" y="6889"/>
                  </a:cubicBezTo>
                  <a:lnTo>
                    <a:pt x="12730" y="5954"/>
                  </a:lnTo>
                  <a:lnTo>
                    <a:pt x="13805" y="5954"/>
                  </a:lnTo>
                  <a:cubicBezTo>
                    <a:pt x="13905" y="5954"/>
                    <a:pt x="14006" y="5904"/>
                    <a:pt x="14056" y="5814"/>
                  </a:cubicBezTo>
                  <a:lnTo>
                    <a:pt x="14679" y="4739"/>
                  </a:lnTo>
                  <a:cubicBezTo>
                    <a:pt x="14729" y="4648"/>
                    <a:pt x="14729" y="4538"/>
                    <a:pt x="14679" y="4447"/>
                  </a:cubicBezTo>
                  <a:lnTo>
                    <a:pt x="14116" y="3523"/>
                  </a:lnTo>
                  <a:lnTo>
                    <a:pt x="14659" y="2588"/>
                  </a:lnTo>
                  <a:cubicBezTo>
                    <a:pt x="14709" y="2498"/>
                    <a:pt x="14709" y="2388"/>
                    <a:pt x="14659" y="2297"/>
                  </a:cubicBezTo>
                  <a:lnTo>
                    <a:pt x="14036" y="1222"/>
                  </a:lnTo>
                  <a:cubicBezTo>
                    <a:pt x="13986" y="1132"/>
                    <a:pt x="13885" y="1081"/>
                    <a:pt x="13785" y="1081"/>
                  </a:cubicBezTo>
                  <a:lnTo>
                    <a:pt x="12680" y="1081"/>
                  </a:lnTo>
                  <a:lnTo>
                    <a:pt x="12147" y="147"/>
                  </a:lnTo>
                  <a:cubicBezTo>
                    <a:pt x="12084" y="44"/>
                    <a:pt x="11993" y="1"/>
                    <a:pt x="119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" name="Google Shape;1596;p41"/>
          <p:cNvGrpSpPr/>
          <p:nvPr/>
        </p:nvGrpSpPr>
        <p:grpSpPr>
          <a:xfrm>
            <a:off x="5326498" y="2511155"/>
            <a:ext cx="392610" cy="378988"/>
            <a:chOff x="5326498" y="2855755"/>
            <a:chExt cx="392610" cy="378988"/>
          </a:xfrm>
        </p:grpSpPr>
        <p:sp>
          <p:nvSpPr>
            <p:cNvPr id="1597" name="Google Shape;1597;p41"/>
            <p:cNvSpPr/>
            <p:nvPr/>
          </p:nvSpPr>
          <p:spPr>
            <a:xfrm>
              <a:off x="5326498" y="2855755"/>
              <a:ext cx="392610" cy="378988"/>
            </a:xfrm>
            <a:custGeom>
              <a:avLst/>
              <a:gdLst/>
              <a:ahLst/>
              <a:cxnLst/>
              <a:rect l="l" t="t" r="r" b="b"/>
              <a:pathLst>
                <a:path w="15247" h="14718" extrusionOk="0">
                  <a:moveTo>
                    <a:pt x="6011" y="0"/>
                  </a:moveTo>
                  <a:cubicBezTo>
                    <a:pt x="2845" y="0"/>
                    <a:pt x="0" y="2762"/>
                    <a:pt x="458" y="6313"/>
                  </a:cubicBezTo>
                  <a:cubicBezTo>
                    <a:pt x="729" y="8433"/>
                    <a:pt x="2186" y="10201"/>
                    <a:pt x="4195" y="10894"/>
                  </a:cubicBezTo>
                  <a:cubicBezTo>
                    <a:pt x="4787" y="11094"/>
                    <a:pt x="5396" y="11192"/>
                    <a:pt x="6001" y="11192"/>
                  </a:cubicBezTo>
                  <a:cubicBezTo>
                    <a:pt x="7459" y="11192"/>
                    <a:pt x="8887" y="10623"/>
                    <a:pt x="9952" y="9558"/>
                  </a:cubicBezTo>
                  <a:cubicBezTo>
                    <a:pt x="10123" y="9387"/>
                    <a:pt x="10284" y="9206"/>
                    <a:pt x="10424" y="9025"/>
                  </a:cubicBezTo>
                  <a:lnTo>
                    <a:pt x="14333" y="12934"/>
                  </a:lnTo>
                  <a:cubicBezTo>
                    <a:pt x="14654" y="13195"/>
                    <a:pt x="14674" y="13687"/>
                    <a:pt x="14383" y="13979"/>
                  </a:cubicBezTo>
                  <a:cubicBezTo>
                    <a:pt x="14239" y="14122"/>
                    <a:pt x="14055" y="14193"/>
                    <a:pt x="13872" y="14193"/>
                  </a:cubicBezTo>
                  <a:cubicBezTo>
                    <a:pt x="13670" y="14193"/>
                    <a:pt x="13470" y="14107"/>
                    <a:pt x="13328" y="13938"/>
                  </a:cubicBezTo>
                  <a:lnTo>
                    <a:pt x="10876" y="11477"/>
                  </a:lnTo>
                  <a:cubicBezTo>
                    <a:pt x="10812" y="11402"/>
                    <a:pt x="10736" y="11371"/>
                    <a:pt x="10664" y="11371"/>
                  </a:cubicBezTo>
                  <a:cubicBezTo>
                    <a:pt x="10432" y="11371"/>
                    <a:pt x="10228" y="11682"/>
                    <a:pt x="10465" y="11889"/>
                  </a:cubicBezTo>
                  <a:lnTo>
                    <a:pt x="12926" y="14340"/>
                  </a:lnTo>
                  <a:cubicBezTo>
                    <a:pt x="13177" y="14591"/>
                    <a:pt x="13506" y="14717"/>
                    <a:pt x="13835" y="14717"/>
                  </a:cubicBezTo>
                  <a:cubicBezTo>
                    <a:pt x="14164" y="14717"/>
                    <a:pt x="14493" y="14591"/>
                    <a:pt x="14745" y="14340"/>
                  </a:cubicBezTo>
                  <a:cubicBezTo>
                    <a:pt x="15247" y="13838"/>
                    <a:pt x="15247" y="13024"/>
                    <a:pt x="14745" y="12522"/>
                  </a:cubicBezTo>
                  <a:lnTo>
                    <a:pt x="10756" y="8543"/>
                  </a:lnTo>
                  <a:cubicBezTo>
                    <a:pt x="11188" y="7850"/>
                    <a:pt x="11459" y="7066"/>
                    <a:pt x="11550" y="6252"/>
                  </a:cubicBezTo>
                  <a:cubicBezTo>
                    <a:pt x="11690" y="5027"/>
                    <a:pt x="11429" y="3791"/>
                    <a:pt x="10796" y="2736"/>
                  </a:cubicBezTo>
                  <a:cubicBezTo>
                    <a:pt x="10735" y="2640"/>
                    <a:pt x="10648" y="2601"/>
                    <a:pt x="10563" y="2601"/>
                  </a:cubicBezTo>
                  <a:cubicBezTo>
                    <a:pt x="10371" y="2601"/>
                    <a:pt x="10185" y="2804"/>
                    <a:pt x="10304" y="3027"/>
                  </a:cubicBezTo>
                  <a:cubicBezTo>
                    <a:pt x="11610" y="5197"/>
                    <a:pt x="11087" y="7991"/>
                    <a:pt x="9098" y="9548"/>
                  </a:cubicBezTo>
                  <a:cubicBezTo>
                    <a:pt x="8189" y="10263"/>
                    <a:pt x="7097" y="10616"/>
                    <a:pt x="6009" y="10616"/>
                  </a:cubicBezTo>
                  <a:cubicBezTo>
                    <a:pt x="4729" y="10616"/>
                    <a:pt x="3454" y="10127"/>
                    <a:pt x="2487" y="9166"/>
                  </a:cubicBezTo>
                  <a:cubicBezTo>
                    <a:pt x="689" y="7388"/>
                    <a:pt x="488" y="4554"/>
                    <a:pt x="2025" y="2555"/>
                  </a:cubicBezTo>
                  <a:cubicBezTo>
                    <a:pt x="3003" y="1276"/>
                    <a:pt x="4490" y="592"/>
                    <a:pt x="6004" y="592"/>
                  </a:cubicBezTo>
                  <a:cubicBezTo>
                    <a:pt x="6869" y="592"/>
                    <a:pt x="7743" y="815"/>
                    <a:pt x="8535" y="1279"/>
                  </a:cubicBezTo>
                  <a:cubicBezTo>
                    <a:pt x="8590" y="1313"/>
                    <a:pt x="8643" y="1328"/>
                    <a:pt x="8693" y="1328"/>
                  </a:cubicBezTo>
                  <a:cubicBezTo>
                    <a:pt x="8951" y="1328"/>
                    <a:pt x="9121" y="936"/>
                    <a:pt x="8827" y="777"/>
                  </a:cubicBezTo>
                  <a:cubicBezTo>
                    <a:pt x="7912" y="242"/>
                    <a:pt x="6947" y="0"/>
                    <a:pt x="601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1"/>
            <p:cNvSpPr/>
            <p:nvPr/>
          </p:nvSpPr>
          <p:spPr>
            <a:xfrm>
              <a:off x="5570839" y="3129272"/>
              <a:ext cx="20754" cy="14858"/>
            </a:xfrm>
            <a:custGeom>
              <a:avLst/>
              <a:gdLst/>
              <a:ahLst/>
              <a:cxnLst/>
              <a:rect l="l" t="t" r="r" b="b"/>
              <a:pathLst>
                <a:path w="806" h="577" extrusionOk="0">
                  <a:moveTo>
                    <a:pt x="403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1" y="570"/>
                    <a:pt x="370" y="577"/>
                    <a:pt x="406" y="577"/>
                  </a:cubicBezTo>
                  <a:cubicBezTo>
                    <a:pt x="643" y="577"/>
                    <a:pt x="805" y="273"/>
                    <a:pt x="614" y="81"/>
                  </a:cubicBezTo>
                  <a:cubicBezTo>
                    <a:pt x="554" y="31"/>
                    <a:pt x="483" y="1"/>
                    <a:pt x="40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1"/>
            <p:cNvSpPr/>
            <p:nvPr/>
          </p:nvSpPr>
          <p:spPr>
            <a:xfrm>
              <a:off x="5372925" y="2891522"/>
              <a:ext cx="225364" cy="216815"/>
            </a:xfrm>
            <a:custGeom>
              <a:avLst/>
              <a:gdLst/>
              <a:ahLst/>
              <a:cxnLst/>
              <a:rect l="l" t="t" r="r" b="b"/>
              <a:pathLst>
                <a:path w="8752" h="8420" extrusionOk="0">
                  <a:moveTo>
                    <a:pt x="6464" y="3768"/>
                  </a:moveTo>
                  <a:cubicBezTo>
                    <a:pt x="6467" y="3768"/>
                    <a:pt x="6469" y="3768"/>
                    <a:pt x="6471" y="3768"/>
                  </a:cubicBezTo>
                  <a:lnTo>
                    <a:pt x="6481" y="3778"/>
                  </a:lnTo>
                  <a:cubicBezTo>
                    <a:pt x="6521" y="3818"/>
                    <a:pt x="6501" y="3929"/>
                    <a:pt x="6421" y="4130"/>
                  </a:cubicBezTo>
                  <a:cubicBezTo>
                    <a:pt x="6351" y="4341"/>
                    <a:pt x="6250" y="4622"/>
                    <a:pt x="6401" y="4873"/>
                  </a:cubicBezTo>
                  <a:cubicBezTo>
                    <a:pt x="6491" y="5024"/>
                    <a:pt x="6622" y="5145"/>
                    <a:pt x="6773" y="5235"/>
                  </a:cubicBezTo>
                  <a:cubicBezTo>
                    <a:pt x="6964" y="5356"/>
                    <a:pt x="6964" y="5386"/>
                    <a:pt x="6954" y="5446"/>
                  </a:cubicBezTo>
                  <a:lnTo>
                    <a:pt x="6773" y="5446"/>
                  </a:lnTo>
                  <a:cubicBezTo>
                    <a:pt x="6738" y="5446"/>
                    <a:pt x="6702" y="5445"/>
                    <a:pt x="6666" y="5445"/>
                  </a:cubicBezTo>
                  <a:cubicBezTo>
                    <a:pt x="6503" y="5445"/>
                    <a:pt x="6332" y="5459"/>
                    <a:pt x="6200" y="5607"/>
                  </a:cubicBezTo>
                  <a:cubicBezTo>
                    <a:pt x="6019" y="5798"/>
                    <a:pt x="6089" y="6079"/>
                    <a:pt x="6170" y="6350"/>
                  </a:cubicBezTo>
                  <a:cubicBezTo>
                    <a:pt x="6210" y="6471"/>
                    <a:pt x="6240" y="6602"/>
                    <a:pt x="6240" y="6732"/>
                  </a:cubicBezTo>
                  <a:lnTo>
                    <a:pt x="6230" y="6732"/>
                  </a:lnTo>
                  <a:cubicBezTo>
                    <a:pt x="6170" y="6702"/>
                    <a:pt x="6120" y="6672"/>
                    <a:pt x="6079" y="6632"/>
                  </a:cubicBezTo>
                  <a:cubicBezTo>
                    <a:pt x="5949" y="6528"/>
                    <a:pt x="5767" y="6379"/>
                    <a:pt x="5512" y="6379"/>
                  </a:cubicBezTo>
                  <a:cubicBezTo>
                    <a:pt x="5472" y="6379"/>
                    <a:pt x="5430" y="6382"/>
                    <a:pt x="5386" y="6391"/>
                  </a:cubicBezTo>
                  <a:cubicBezTo>
                    <a:pt x="5095" y="6451"/>
                    <a:pt x="4944" y="6662"/>
                    <a:pt x="4834" y="6823"/>
                  </a:cubicBezTo>
                  <a:cubicBezTo>
                    <a:pt x="4803" y="6873"/>
                    <a:pt x="4753" y="6933"/>
                    <a:pt x="4713" y="6973"/>
                  </a:cubicBezTo>
                  <a:cubicBezTo>
                    <a:pt x="4683" y="6973"/>
                    <a:pt x="4663" y="6973"/>
                    <a:pt x="4643" y="6963"/>
                  </a:cubicBezTo>
                  <a:cubicBezTo>
                    <a:pt x="4633" y="6953"/>
                    <a:pt x="4633" y="6953"/>
                    <a:pt x="4623" y="6943"/>
                  </a:cubicBezTo>
                  <a:cubicBezTo>
                    <a:pt x="4613" y="6883"/>
                    <a:pt x="4613" y="6812"/>
                    <a:pt x="4623" y="6742"/>
                  </a:cubicBezTo>
                  <a:cubicBezTo>
                    <a:pt x="4653" y="6581"/>
                    <a:pt x="4643" y="6421"/>
                    <a:pt x="4592" y="6270"/>
                  </a:cubicBezTo>
                  <a:cubicBezTo>
                    <a:pt x="4505" y="6073"/>
                    <a:pt x="4344" y="6019"/>
                    <a:pt x="4189" y="6019"/>
                  </a:cubicBezTo>
                  <a:cubicBezTo>
                    <a:pt x="4076" y="6019"/>
                    <a:pt x="3966" y="6048"/>
                    <a:pt x="3889" y="6069"/>
                  </a:cubicBezTo>
                  <a:cubicBezTo>
                    <a:pt x="3809" y="6099"/>
                    <a:pt x="3718" y="6109"/>
                    <a:pt x="3628" y="6109"/>
                  </a:cubicBezTo>
                  <a:cubicBezTo>
                    <a:pt x="3668" y="6039"/>
                    <a:pt x="3718" y="5969"/>
                    <a:pt x="3769" y="5908"/>
                  </a:cubicBezTo>
                  <a:cubicBezTo>
                    <a:pt x="3899" y="5758"/>
                    <a:pt x="4030" y="5587"/>
                    <a:pt x="3980" y="5376"/>
                  </a:cubicBezTo>
                  <a:cubicBezTo>
                    <a:pt x="3929" y="5245"/>
                    <a:pt x="3849" y="5135"/>
                    <a:pt x="3759" y="5034"/>
                  </a:cubicBezTo>
                  <a:cubicBezTo>
                    <a:pt x="3497" y="4733"/>
                    <a:pt x="3507" y="4672"/>
                    <a:pt x="3558" y="4622"/>
                  </a:cubicBezTo>
                  <a:cubicBezTo>
                    <a:pt x="3628" y="4622"/>
                    <a:pt x="3698" y="4632"/>
                    <a:pt x="3769" y="4652"/>
                  </a:cubicBezTo>
                  <a:cubicBezTo>
                    <a:pt x="3871" y="4679"/>
                    <a:pt x="3991" y="4709"/>
                    <a:pt x="4120" y="4709"/>
                  </a:cubicBezTo>
                  <a:cubicBezTo>
                    <a:pt x="4230" y="4709"/>
                    <a:pt x="4346" y="4687"/>
                    <a:pt x="4462" y="4622"/>
                  </a:cubicBezTo>
                  <a:cubicBezTo>
                    <a:pt x="4783" y="4441"/>
                    <a:pt x="4743" y="4120"/>
                    <a:pt x="4723" y="3939"/>
                  </a:cubicBezTo>
                  <a:cubicBezTo>
                    <a:pt x="4713" y="3879"/>
                    <a:pt x="4713" y="3829"/>
                    <a:pt x="4713" y="3778"/>
                  </a:cubicBezTo>
                  <a:lnTo>
                    <a:pt x="4713" y="3778"/>
                  </a:lnTo>
                  <a:cubicBezTo>
                    <a:pt x="4783" y="3818"/>
                    <a:pt x="4854" y="3859"/>
                    <a:pt x="4924" y="3919"/>
                  </a:cubicBezTo>
                  <a:cubicBezTo>
                    <a:pt x="5087" y="4046"/>
                    <a:pt x="5292" y="4206"/>
                    <a:pt x="5537" y="4206"/>
                  </a:cubicBezTo>
                  <a:cubicBezTo>
                    <a:pt x="5563" y="4206"/>
                    <a:pt x="5590" y="4204"/>
                    <a:pt x="5617" y="4200"/>
                  </a:cubicBezTo>
                  <a:cubicBezTo>
                    <a:pt x="5808" y="4160"/>
                    <a:pt x="5989" y="4070"/>
                    <a:pt x="6140" y="3949"/>
                  </a:cubicBezTo>
                  <a:cubicBezTo>
                    <a:pt x="6227" y="3891"/>
                    <a:pt x="6398" y="3768"/>
                    <a:pt x="6464" y="3768"/>
                  </a:cubicBezTo>
                  <a:close/>
                  <a:moveTo>
                    <a:pt x="4208" y="579"/>
                  </a:moveTo>
                  <a:cubicBezTo>
                    <a:pt x="4509" y="579"/>
                    <a:pt x="4813" y="616"/>
                    <a:pt x="5115" y="694"/>
                  </a:cubicBezTo>
                  <a:cubicBezTo>
                    <a:pt x="6712" y="1116"/>
                    <a:pt x="7838" y="2563"/>
                    <a:pt x="7838" y="4220"/>
                  </a:cubicBezTo>
                  <a:lnTo>
                    <a:pt x="7848" y="4220"/>
                  </a:lnTo>
                  <a:cubicBezTo>
                    <a:pt x="7848" y="5155"/>
                    <a:pt x="7486" y="6059"/>
                    <a:pt x="6833" y="6742"/>
                  </a:cubicBezTo>
                  <a:cubicBezTo>
                    <a:pt x="6823" y="6551"/>
                    <a:pt x="6793" y="6360"/>
                    <a:pt x="6732" y="6190"/>
                  </a:cubicBezTo>
                  <a:cubicBezTo>
                    <a:pt x="6722" y="6139"/>
                    <a:pt x="6702" y="6069"/>
                    <a:pt x="6692" y="6009"/>
                  </a:cubicBezTo>
                  <a:lnTo>
                    <a:pt x="6763" y="6009"/>
                  </a:lnTo>
                  <a:cubicBezTo>
                    <a:pt x="6778" y="6009"/>
                    <a:pt x="6795" y="6009"/>
                    <a:pt x="6814" y="6009"/>
                  </a:cubicBezTo>
                  <a:cubicBezTo>
                    <a:pt x="7044" y="6009"/>
                    <a:pt x="7471" y="5992"/>
                    <a:pt x="7536" y="5526"/>
                  </a:cubicBezTo>
                  <a:cubicBezTo>
                    <a:pt x="7607" y="5084"/>
                    <a:pt x="7295" y="4873"/>
                    <a:pt x="7104" y="4753"/>
                  </a:cubicBezTo>
                  <a:cubicBezTo>
                    <a:pt x="7034" y="4703"/>
                    <a:pt x="6964" y="4652"/>
                    <a:pt x="6903" y="4582"/>
                  </a:cubicBezTo>
                  <a:cubicBezTo>
                    <a:pt x="6913" y="4492"/>
                    <a:pt x="6943" y="4401"/>
                    <a:pt x="6974" y="4311"/>
                  </a:cubicBezTo>
                  <a:cubicBezTo>
                    <a:pt x="7074" y="4050"/>
                    <a:pt x="7205" y="3658"/>
                    <a:pt x="6893" y="3356"/>
                  </a:cubicBezTo>
                  <a:cubicBezTo>
                    <a:pt x="6776" y="3246"/>
                    <a:pt x="6626" y="3188"/>
                    <a:pt x="6473" y="3188"/>
                  </a:cubicBezTo>
                  <a:cubicBezTo>
                    <a:pt x="6402" y="3188"/>
                    <a:pt x="6330" y="3200"/>
                    <a:pt x="6260" y="3226"/>
                  </a:cubicBezTo>
                  <a:cubicBezTo>
                    <a:pt x="6100" y="3286"/>
                    <a:pt x="5959" y="3366"/>
                    <a:pt x="5828" y="3467"/>
                  </a:cubicBezTo>
                  <a:cubicBezTo>
                    <a:pt x="5738" y="3527"/>
                    <a:pt x="5647" y="3587"/>
                    <a:pt x="5557" y="3628"/>
                  </a:cubicBezTo>
                  <a:cubicBezTo>
                    <a:pt x="5507" y="3628"/>
                    <a:pt x="5356" y="3517"/>
                    <a:pt x="5286" y="3457"/>
                  </a:cubicBezTo>
                  <a:cubicBezTo>
                    <a:pt x="5143" y="3350"/>
                    <a:pt x="4936" y="3188"/>
                    <a:pt x="4702" y="3188"/>
                  </a:cubicBezTo>
                  <a:cubicBezTo>
                    <a:pt x="4605" y="3188"/>
                    <a:pt x="4504" y="3216"/>
                    <a:pt x="4402" y="3286"/>
                  </a:cubicBezTo>
                  <a:cubicBezTo>
                    <a:pt x="4110" y="3497"/>
                    <a:pt x="4140" y="3818"/>
                    <a:pt x="4160" y="3999"/>
                  </a:cubicBezTo>
                  <a:cubicBezTo>
                    <a:pt x="4170" y="4039"/>
                    <a:pt x="4170" y="4080"/>
                    <a:pt x="4170" y="4120"/>
                  </a:cubicBezTo>
                  <a:cubicBezTo>
                    <a:pt x="4154" y="4122"/>
                    <a:pt x="4137" y="4123"/>
                    <a:pt x="4121" y="4123"/>
                  </a:cubicBezTo>
                  <a:cubicBezTo>
                    <a:pt x="4047" y="4123"/>
                    <a:pt x="3975" y="4106"/>
                    <a:pt x="3909" y="4090"/>
                  </a:cubicBezTo>
                  <a:cubicBezTo>
                    <a:pt x="3813" y="4067"/>
                    <a:pt x="3693" y="4037"/>
                    <a:pt x="3569" y="4037"/>
                  </a:cubicBezTo>
                  <a:cubicBezTo>
                    <a:pt x="3421" y="4037"/>
                    <a:pt x="3266" y="4079"/>
                    <a:pt x="3136" y="4220"/>
                  </a:cubicBezTo>
                  <a:cubicBezTo>
                    <a:pt x="2945" y="4421"/>
                    <a:pt x="2905" y="4703"/>
                    <a:pt x="3015" y="4954"/>
                  </a:cubicBezTo>
                  <a:cubicBezTo>
                    <a:pt x="3095" y="5115"/>
                    <a:pt x="3196" y="5275"/>
                    <a:pt x="3327" y="5406"/>
                  </a:cubicBezTo>
                  <a:lnTo>
                    <a:pt x="3377" y="5466"/>
                  </a:lnTo>
                  <a:lnTo>
                    <a:pt x="3327" y="5537"/>
                  </a:lnTo>
                  <a:cubicBezTo>
                    <a:pt x="3176" y="5717"/>
                    <a:pt x="2874" y="6089"/>
                    <a:pt x="3176" y="6461"/>
                  </a:cubicBezTo>
                  <a:cubicBezTo>
                    <a:pt x="3312" y="6635"/>
                    <a:pt x="3483" y="6685"/>
                    <a:pt x="3648" y="6685"/>
                  </a:cubicBezTo>
                  <a:cubicBezTo>
                    <a:pt x="3788" y="6685"/>
                    <a:pt x="3924" y="6649"/>
                    <a:pt x="4030" y="6622"/>
                  </a:cubicBezTo>
                  <a:lnTo>
                    <a:pt x="4060" y="6612"/>
                  </a:lnTo>
                  <a:lnTo>
                    <a:pt x="4060" y="6612"/>
                  </a:lnTo>
                  <a:cubicBezTo>
                    <a:pt x="4060" y="6642"/>
                    <a:pt x="4060" y="6662"/>
                    <a:pt x="4050" y="6682"/>
                  </a:cubicBezTo>
                  <a:cubicBezTo>
                    <a:pt x="4030" y="6883"/>
                    <a:pt x="3980" y="7305"/>
                    <a:pt x="4432" y="7496"/>
                  </a:cubicBezTo>
                  <a:cubicBezTo>
                    <a:pt x="4512" y="7526"/>
                    <a:pt x="4613" y="7546"/>
                    <a:pt x="4703" y="7556"/>
                  </a:cubicBezTo>
                  <a:cubicBezTo>
                    <a:pt x="5014" y="7556"/>
                    <a:pt x="5195" y="7305"/>
                    <a:pt x="5306" y="7154"/>
                  </a:cubicBezTo>
                  <a:cubicBezTo>
                    <a:pt x="5386" y="7034"/>
                    <a:pt x="5436" y="6963"/>
                    <a:pt x="5497" y="6953"/>
                  </a:cubicBezTo>
                  <a:cubicBezTo>
                    <a:pt x="5504" y="6952"/>
                    <a:pt x="5511" y="6951"/>
                    <a:pt x="5518" y="6951"/>
                  </a:cubicBezTo>
                  <a:cubicBezTo>
                    <a:pt x="5568" y="6951"/>
                    <a:pt x="5612" y="6985"/>
                    <a:pt x="5718" y="7074"/>
                  </a:cubicBezTo>
                  <a:cubicBezTo>
                    <a:pt x="5838" y="7184"/>
                    <a:pt x="5979" y="7255"/>
                    <a:pt x="6130" y="7295"/>
                  </a:cubicBezTo>
                  <a:cubicBezTo>
                    <a:pt x="5534" y="7669"/>
                    <a:pt x="4864" y="7853"/>
                    <a:pt x="4199" y="7853"/>
                  </a:cubicBezTo>
                  <a:cubicBezTo>
                    <a:pt x="3293" y="7853"/>
                    <a:pt x="2394" y="7513"/>
                    <a:pt x="1699" y="6853"/>
                  </a:cubicBezTo>
                  <a:cubicBezTo>
                    <a:pt x="503" y="5717"/>
                    <a:pt x="222" y="3909"/>
                    <a:pt x="1026" y="2452"/>
                  </a:cubicBezTo>
                  <a:cubicBezTo>
                    <a:pt x="1679" y="1277"/>
                    <a:pt x="2908" y="579"/>
                    <a:pt x="4208" y="579"/>
                  </a:cubicBezTo>
                  <a:close/>
                  <a:moveTo>
                    <a:pt x="4211" y="1"/>
                  </a:moveTo>
                  <a:cubicBezTo>
                    <a:pt x="1880" y="11"/>
                    <a:pt x="1" y="1889"/>
                    <a:pt x="1" y="4220"/>
                  </a:cubicBezTo>
                  <a:cubicBezTo>
                    <a:pt x="1" y="5918"/>
                    <a:pt x="1036" y="7456"/>
                    <a:pt x="2603" y="8099"/>
                  </a:cubicBezTo>
                  <a:cubicBezTo>
                    <a:pt x="3125" y="8315"/>
                    <a:pt x="3673" y="8420"/>
                    <a:pt x="4215" y="8420"/>
                  </a:cubicBezTo>
                  <a:cubicBezTo>
                    <a:pt x="5312" y="8420"/>
                    <a:pt x="6388" y="7991"/>
                    <a:pt x="7195" y="7184"/>
                  </a:cubicBezTo>
                  <a:cubicBezTo>
                    <a:pt x="8390" y="5979"/>
                    <a:pt x="8752" y="4170"/>
                    <a:pt x="8099" y="2593"/>
                  </a:cubicBezTo>
                  <a:cubicBezTo>
                    <a:pt x="7446" y="1025"/>
                    <a:pt x="5909" y="1"/>
                    <a:pt x="421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1"/>
            <p:cNvSpPr/>
            <p:nvPr/>
          </p:nvSpPr>
          <p:spPr>
            <a:xfrm>
              <a:off x="5566307" y="2895539"/>
              <a:ext cx="22300" cy="15965"/>
            </a:xfrm>
            <a:custGeom>
              <a:avLst/>
              <a:gdLst/>
              <a:ahLst/>
              <a:cxnLst/>
              <a:rect l="l" t="t" r="r" b="b"/>
              <a:pathLst>
                <a:path w="866" h="620" extrusionOk="0">
                  <a:moveTo>
                    <a:pt x="436" y="0"/>
                  </a:moveTo>
                  <a:cubicBezTo>
                    <a:pt x="205" y="0"/>
                    <a:pt x="0" y="311"/>
                    <a:pt x="237" y="518"/>
                  </a:cubicBezTo>
                  <a:lnTo>
                    <a:pt x="267" y="538"/>
                  </a:lnTo>
                  <a:cubicBezTo>
                    <a:pt x="330" y="595"/>
                    <a:pt x="398" y="620"/>
                    <a:pt x="463" y="620"/>
                  </a:cubicBezTo>
                  <a:cubicBezTo>
                    <a:pt x="681" y="620"/>
                    <a:pt x="865" y="345"/>
                    <a:pt x="679" y="136"/>
                  </a:cubicBezTo>
                  <a:lnTo>
                    <a:pt x="649" y="106"/>
                  </a:lnTo>
                  <a:cubicBezTo>
                    <a:pt x="584" y="31"/>
                    <a:pt x="509" y="0"/>
                    <a:pt x="43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1"/>
            <p:cNvSpPr/>
            <p:nvPr/>
          </p:nvSpPr>
          <p:spPr>
            <a:xfrm>
              <a:off x="5507984" y="3008633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7" y="0"/>
                  </a:moveTo>
                  <a:cubicBezTo>
                    <a:pt x="154" y="0"/>
                    <a:pt x="1" y="297"/>
                    <a:pt x="191" y="496"/>
                  </a:cubicBezTo>
                  <a:cubicBezTo>
                    <a:pt x="242" y="546"/>
                    <a:pt x="322" y="577"/>
                    <a:pt x="392" y="577"/>
                  </a:cubicBezTo>
                  <a:cubicBezTo>
                    <a:pt x="704" y="577"/>
                    <a:pt x="794" y="145"/>
                    <a:pt x="503" y="24"/>
                  </a:cubicBezTo>
                  <a:cubicBezTo>
                    <a:pt x="463" y="7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1"/>
            <p:cNvSpPr/>
            <p:nvPr/>
          </p:nvSpPr>
          <p:spPr>
            <a:xfrm>
              <a:off x="5487796" y="3028563"/>
              <a:ext cx="20471" cy="15115"/>
            </a:xfrm>
            <a:custGeom>
              <a:avLst/>
              <a:gdLst/>
              <a:ahLst/>
              <a:cxnLst/>
              <a:rect l="l" t="t" r="r" b="b"/>
              <a:pathLst>
                <a:path w="795" h="587" extrusionOk="0">
                  <a:moveTo>
                    <a:pt x="399" y="0"/>
                  </a:moveTo>
                  <a:cubicBezTo>
                    <a:pt x="163" y="0"/>
                    <a:pt x="0" y="304"/>
                    <a:pt x="192" y="496"/>
                  </a:cubicBezTo>
                  <a:cubicBezTo>
                    <a:pt x="252" y="546"/>
                    <a:pt x="322" y="576"/>
                    <a:pt x="403" y="586"/>
                  </a:cubicBezTo>
                  <a:cubicBezTo>
                    <a:pt x="714" y="576"/>
                    <a:pt x="795" y="144"/>
                    <a:pt x="513" y="24"/>
                  </a:cubicBezTo>
                  <a:cubicBezTo>
                    <a:pt x="474" y="7"/>
                    <a:pt x="436" y="0"/>
                    <a:pt x="39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1"/>
            <p:cNvSpPr/>
            <p:nvPr/>
          </p:nvSpPr>
          <p:spPr>
            <a:xfrm>
              <a:off x="5393370" y="2999157"/>
              <a:ext cx="52041" cy="44547"/>
            </a:xfrm>
            <a:custGeom>
              <a:avLst/>
              <a:gdLst/>
              <a:ahLst/>
              <a:cxnLst/>
              <a:rect l="l" t="t" r="r" b="b"/>
              <a:pathLst>
                <a:path w="2021" h="1730" extrusionOk="0">
                  <a:moveTo>
                    <a:pt x="1160" y="577"/>
                  </a:moveTo>
                  <a:cubicBezTo>
                    <a:pt x="1307" y="577"/>
                    <a:pt x="1447" y="689"/>
                    <a:pt x="1447" y="864"/>
                  </a:cubicBezTo>
                  <a:cubicBezTo>
                    <a:pt x="1437" y="1025"/>
                    <a:pt x="1317" y="1146"/>
                    <a:pt x="1156" y="1146"/>
                  </a:cubicBezTo>
                  <a:lnTo>
                    <a:pt x="1156" y="1156"/>
                  </a:lnTo>
                  <a:cubicBezTo>
                    <a:pt x="895" y="1156"/>
                    <a:pt x="774" y="844"/>
                    <a:pt x="955" y="663"/>
                  </a:cubicBezTo>
                  <a:cubicBezTo>
                    <a:pt x="1015" y="604"/>
                    <a:pt x="1088" y="577"/>
                    <a:pt x="1160" y="577"/>
                  </a:cubicBezTo>
                  <a:close/>
                  <a:moveTo>
                    <a:pt x="1156" y="0"/>
                  </a:moveTo>
                  <a:cubicBezTo>
                    <a:pt x="382" y="0"/>
                    <a:pt x="1" y="924"/>
                    <a:pt x="543" y="1477"/>
                  </a:cubicBezTo>
                  <a:cubicBezTo>
                    <a:pt x="718" y="1651"/>
                    <a:pt x="932" y="1729"/>
                    <a:pt x="1144" y="1729"/>
                  </a:cubicBezTo>
                  <a:cubicBezTo>
                    <a:pt x="1590" y="1729"/>
                    <a:pt x="2020" y="1382"/>
                    <a:pt x="2020" y="864"/>
                  </a:cubicBezTo>
                  <a:cubicBezTo>
                    <a:pt x="2020" y="392"/>
                    <a:pt x="1628" y="0"/>
                    <a:pt x="115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1"/>
            <p:cNvSpPr/>
            <p:nvPr/>
          </p:nvSpPr>
          <p:spPr>
            <a:xfrm>
              <a:off x="5444072" y="2925409"/>
              <a:ext cx="51783" cy="44342"/>
            </a:xfrm>
            <a:custGeom>
              <a:avLst/>
              <a:gdLst/>
              <a:ahLst/>
              <a:cxnLst/>
              <a:rect l="l" t="t" r="r" b="b"/>
              <a:pathLst>
                <a:path w="2011" h="1722" extrusionOk="0">
                  <a:moveTo>
                    <a:pt x="882" y="573"/>
                  </a:moveTo>
                  <a:cubicBezTo>
                    <a:pt x="1035" y="573"/>
                    <a:pt x="1156" y="700"/>
                    <a:pt x="1156" y="855"/>
                  </a:cubicBezTo>
                  <a:lnTo>
                    <a:pt x="1146" y="855"/>
                  </a:lnTo>
                  <a:cubicBezTo>
                    <a:pt x="1146" y="1032"/>
                    <a:pt x="1007" y="1150"/>
                    <a:pt x="861" y="1150"/>
                  </a:cubicBezTo>
                  <a:cubicBezTo>
                    <a:pt x="792" y="1150"/>
                    <a:pt x="722" y="1124"/>
                    <a:pt x="664" y="1066"/>
                  </a:cubicBezTo>
                  <a:cubicBezTo>
                    <a:pt x="473" y="885"/>
                    <a:pt x="604" y="573"/>
                    <a:pt x="865" y="573"/>
                  </a:cubicBezTo>
                  <a:cubicBezTo>
                    <a:pt x="871" y="573"/>
                    <a:pt x="877" y="573"/>
                    <a:pt x="882" y="573"/>
                  </a:cubicBezTo>
                  <a:close/>
                  <a:moveTo>
                    <a:pt x="865" y="1"/>
                  </a:moveTo>
                  <a:cubicBezTo>
                    <a:pt x="383" y="1"/>
                    <a:pt x="1" y="383"/>
                    <a:pt x="1" y="855"/>
                  </a:cubicBezTo>
                  <a:cubicBezTo>
                    <a:pt x="1" y="1378"/>
                    <a:pt x="424" y="1722"/>
                    <a:pt x="865" y="1722"/>
                  </a:cubicBezTo>
                  <a:cubicBezTo>
                    <a:pt x="1077" y="1722"/>
                    <a:pt x="1292" y="1643"/>
                    <a:pt x="1468" y="1468"/>
                  </a:cubicBezTo>
                  <a:cubicBezTo>
                    <a:pt x="2010" y="925"/>
                    <a:pt x="1629" y="1"/>
                    <a:pt x="86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1"/>
            <p:cNvSpPr/>
            <p:nvPr/>
          </p:nvSpPr>
          <p:spPr>
            <a:xfrm>
              <a:off x="5408383" y="2943434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96" y="0"/>
                  </a:moveTo>
                  <a:cubicBezTo>
                    <a:pt x="161" y="0"/>
                    <a:pt x="0" y="297"/>
                    <a:pt x="191" y="496"/>
                  </a:cubicBezTo>
                  <a:cubicBezTo>
                    <a:pt x="252" y="547"/>
                    <a:pt x="322" y="577"/>
                    <a:pt x="402" y="577"/>
                  </a:cubicBezTo>
                  <a:cubicBezTo>
                    <a:pt x="714" y="577"/>
                    <a:pt x="794" y="145"/>
                    <a:pt x="513" y="24"/>
                  </a:cubicBezTo>
                  <a:cubicBezTo>
                    <a:pt x="473" y="8"/>
                    <a:pt x="434" y="0"/>
                    <a:pt x="39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1"/>
            <p:cNvSpPr/>
            <p:nvPr/>
          </p:nvSpPr>
          <p:spPr>
            <a:xfrm>
              <a:off x="5427515" y="2976394"/>
              <a:ext cx="20497" cy="14858"/>
            </a:xfrm>
            <a:custGeom>
              <a:avLst/>
              <a:gdLst/>
              <a:ahLst/>
              <a:cxnLst/>
              <a:rect l="l" t="t" r="r" b="b"/>
              <a:pathLst>
                <a:path w="796" h="577" extrusionOk="0">
                  <a:moveTo>
                    <a:pt x="403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1" y="569"/>
                    <a:pt x="370" y="576"/>
                    <a:pt x="406" y="576"/>
                  </a:cubicBezTo>
                  <a:cubicBezTo>
                    <a:pt x="640" y="576"/>
                    <a:pt x="795" y="272"/>
                    <a:pt x="604" y="80"/>
                  </a:cubicBezTo>
                  <a:cubicBezTo>
                    <a:pt x="553" y="30"/>
                    <a:pt x="48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1"/>
            <p:cNvSpPr/>
            <p:nvPr/>
          </p:nvSpPr>
          <p:spPr>
            <a:xfrm>
              <a:off x="5511614" y="2940061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387" y="1"/>
                  </a:moveTo>
                  <a:cubicBezTo>
                    <a:pt x="154" y="1"/>
                    <a:pt x="0" y="297"/>
                    <a:pt x="191" y="497"/>
                  </a:cubicBezTo>
                  <a:cubicBezTo>
                    <a:pt x="241" y="547"/>
                    <a:pt x="312" y="577"/>
                    <a:pt x="392" y="577"/>
                  </a:cubicBezTo>
                  <a:cubicBezTo>
                    <a:pt x="703" y="577"/>
                    <a:pt x="794" y="145"/>
                    <a:pt x="503" y="25"/>
                  </a:cubicBezTo>
                  <a:cubicBezTo>
                    <a:pt x="463" y="8"/>
                    <a:pt x="424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8" name="Google Shape;1608;p41"/>
          <p:cNvGrpSpPr/>
          <p:nvPr/>
        </p:nvGrpSpPr>
        <p:grpSpPr>
          <a:xfrm>
            <a:off x="3447340" y="3127739"/>
            <a:ext cx="358466" cy="378705"/>
            <a:chOff x="3447340" y="3472339"/>
            <a:chExt cx="358466" cy="378705"/>
          </a:xfrm>
        </p:grpSpPr>
        <p:sp>
          <p:nvSpPr>
            <p:cNvPr id="1609" name="Google Shape;1609;p41"/>
            <p:cNvSpPr/>
            <p:nvPr/>
          </p:nvSpPr>
          <p:spPr>
            <a:xfrm>
              <a:off x="3536898" y="3653851"/>
              <a:ext cx="20677" cy="14883"/>
            </a:xfrm>
            <a:custGeom>
              <a:avLst/>
              <a:gdLst/>
              <a:ahLst/>
              <a:cxnLst/>
              <a:rect l="l" t="t" r="r" b="b"/>
              <a:pathLst>
                <a:path w="803" h="578" extrusionOk="0">
                  <a:moveTo>
                    <a:pt x="394" y="1"/>
                  </a:moveTo>
                  <a:cubicBezTo>
                    <a:pt x="160" y="1"/>
                    <a:pt x="0" y="296"/>
                    <a:pt x="199" y="487"/>
                  </a:cubicBezTo>
                  <a:cubicBezTo>
                    <a:pt x="250" y="547"/>
                    <a:pt x="320" y="577"/>
                    <a:pt x="400" y="577"/>
                  </a:cubicBezTo>
                  <a:cubicBezTo>
                    <a:pt x="712" y="577"/>
                    <a:pt x="802" y="145"/>
                    <a:pt x="511" y="25"/>
                  </a:cubicBezTo>
                  <a:cubicBezTo>
                    <a:pt x="471" y="8"/>
                    <a:pt x="432" y="1"/>
                    <a:pt x="39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1"/>
            <p:cNvSpPr/>
            <p:nvPr/>
          </p:nvSpPr>
          <p:spPr>
            <a:xfrm>
              <a:off x="3604363" y="3472339"/>
              <a:ext cx="44522" cy="61594"/>
            </a:xfrm>
            <a:custGeom>
              <a:avLst/>
              <a:gdLst/>
              <a:ahLst/>
              <a:cxnLst/>
              <a:rect l="l" t="t" r="r" b="b"/>
              <a:pathLst>
                <a:path w="1729" h="2392" extrusionOk="0">
                  <a:moveTo>
                    <a:pt x="287" y="0"/>
                  </a:moveTo>
                  <a:cubicBezTo>
                    <a:pt x="149" y="0"/>
                    <a:pt x="11" y="91"/>
                    <a:pt x="1" y="272"/>
                  </a:cubicBezTo>
                  <a:lnTo>
                    <a:pt x="1" y="2110"/>
                  </a:lnTo>
                  <a:cubicBezTo>
                    <a:pt x="1" y="2261"/>
                    <a:pt x="131" y="2392"/>
                    <a:pt x="292" y="2392"/>
                  </a:cubicBezTo>
                  <a:cubicBezTo>
                    <a:pt x="453" y="2392"/>
                    <a:pt x="574" y="2261"/>
                    <a:pt x="574" y="2110"/>
                  </a:cubicBezTo>
                  <a:lnTo>
                    <a:pt x="574" y="1477"/>
                  </a:lnTo>
                  <a:lnTo>
                    <a:pt x="1156" y="1477"/>
                  </a:lnTo>
                  <a:lnTo>
                    <a:pt x="1156" y="2110"/>
                  </a:lnTo>
                  <a:cubicBezTo>
                    <a:pt x="1166" y="2286"/>
                    <a:pt x="1302" y="2374"/>
                    <a:pt x="1439" y="2374"/>
                  </a:cubicBezTo>
                  <a:cubicBezTo>
                    <a:pt x="1576" y="2374"/>
                    <a:pt x="1714" y="2286"/>
                    <a:pt x="1729" y="2110"/>
                  </a:cubicBezTo>
                  <a:lnTo>
                    <a:pt x="1729" y="272"/>
                  </a:lnTo>
                  <a:cubicBezTo>
                    <a:pt x="1714" y="91"/>
                    <a:pt x="1576" y="0"/>
                    <a:pt x="1439" y="0"/>
                  </a:cubicBezTo>
                  <a:cubicBezTo>
                    <a:pt x="1302" y="0"/>
                    <a:pt x="1166" y="91"/>
                    <a:pt x="1156" y="272"/>
                  </a:cubicBezTo>
                  <a:lnTo>
                    <a:pt x="1156" y="895"/>
                  </a:lnTo>
                  <a:lnTo>
                    <a:pt x="574" y="895"/>
                  </a:lnTo>
                  <a:lnTo>
                    <a:pt x="574" y="272"/>
                  </a:lnTo>
                  <a:cubicBezTo>
                    <a:pt x="563" y="91"/>
                    <a:pt x="425" y="0"/>
                    <a:pt x="2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1"/>
            <p:cNvSpPr/>
            <p:nvPr/>
          </p:nvSpPr>
          <p:spPr>
            <a:xfrm>
              <a:off x="3760769" y="3546834"/>
              <a:ext cx="45037" cy="62572"/>
            </a:xfrm>
            <a:custGeom>
              <a:avLst/>
              <a:gdLst/>
              <a:ahLst/>
              <a:cxnLst/>
              <a:rect l="l" t="t" r="r" b="b"/>
              <a:pathLst>
                <a:path w="1749" h="2430" extrusionOk="0">
                  <a:moveTo>
                    <a:pt x="1452" y="1"/>
                  </a:moveTo>
                  <a:cubicBezTo>
                    <a:pt x="1291" y="1"/>
                    <a:pt x="1161" y="132"/>
                    <a:pt x="1161" y="282"/>
                  </a:cubicBezTo>
                  <a:lnTo>
                    <a:pt x="1161" y="915"/>
                  </a:lnTo>
                  <a:lnTo>
                    <a:pt x="588" y="915"/>
                  </a:lnTo>
                  <a:lnTo>
                    <a:pt x="588" y="282"/>
                  </a:lnTo>
                  <a:cubicBezTo>
                    <a:pt x="573" y="106"/>
                    <a:pt x="435" y="18"/>
                    <a:pt x="298" y="18"/>
                  </a:cubicBezTo>
                  <a:cubicBezTo>
                    <a:pt x="161" y="18"/>
                    <a:pt x="25" y="106"/>
                    <a:pt x="15" y="282"/>
                  </a:cubicBezTo>
                  <a:lnTo>
                    <a:pt x="15" y="2121"/>
                  </a:lnTo>
                  <a:cubicBezTo>
                    <a:pt x="0" y="2327"/>
                    <a:pt x="149" y="2430"/>
                    <a:pt x="298" y="2430"/>
                  </a:cubicBezTo>
                  <a:cubicBezTo>
                    <a:pt x="447" y="2430"/>
                    <a:pt x="598" y="2327"/>
                    <a:pt x="588" y="2121"/>
                  </a:cubicBezTo>
                  <a:lnTo>
                    <a:pt x="588" y="1498"/>
                  </a:lnTo>
                  <a:lnTo>
                    <a:pt x="1161" y="1498"/>
                  </a:lnTo>
                  <a:lnTo>
                    <a:pt x="1161" y="2121"/>
                  </a:lnTo>
                  <a:cubicBezTo>
                    <a:pt x="1146" y="2327"/>
                    <a:pt x="1296" y="2430"/>
                    <a:pt x="1447" y="2430"/>
                  </a:cubicBezTo>
                  <a:cubicBezTo>
                    <a:pt x="1598" y="2430"/>
                    <a:pt x="1749" y="2327"/>
                    <a:pt x="1733" y="2121"/>
                  </a:cubicBezTo>
                  <a:lnTo>
                    <a:pt x="1733" y="282"/>
                  </a:lnTo>
                  <a:cubicBezTo>
                    <a:pt x="1733" y="132"/>
                    <a:pt x="1603" y="1"/>
                    <a:pt x="145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1"/>
            <p:cNvSpPr/>
            <p:nvPr/>
          </p:nvSpPr>
          <p:spPr>
            <a:xfrm>
              <a:off x="3603977" y="3787776"/>
              <a:ext cx="45165" cy="63268"/>
            </a:xfrm>
            <a:custGeom>
              <a:avLst/>
              <a:gdLst/>
              <a:ahLst/>
              <a:cxnLst/>
              <a:rect l="l" t="t" r="r" b="b"/>
              <a:pathLst>
                <a:path w="1754" h="2457" extrusionOk="0">
                  <a:moveTo>
                    <a:pt x="302" y="0"/>
                  </a:moveTo>
                  <a:cubicBezTo>
                    <a:pt x="151" y="0"/>
                    <a:pt x="1" y="103"/>
                    <a:pt x="16" y="309"/>
                  </a:cubicBezTo>
                  <a:lnTo>
                    <a:pt x="16" y="2148"/>
                  </a:lnTo>
                  <a:cubicBezTo>
                    <a:pt x="1" y="2354"/>
                    <a:pt x="151" y="2457"/>
                    <a:pt x="302" y="2457"/>
                  </a:cubicBezTo>
                  <a:cubicBezTo>
                    <a:pt x="453" y="2457"/>
                    <a:pt x="604" y="2354"/>
                    <a:pt x="589" y="2148"/>
                  </a:cubicBezTo>
                  <a:lnTo>
                    <a:pt x="589" y="1525"/>
                  </a:lnTo>
                  <a:lnTo>
                    <a:pt x="1161" y="1525"/>
                  </a:lnTo>
                  <a:lnTo>
                    <a:pt x="1161" y="2148"/>
                  </a:lnTo>
                  <a:cubicBezTo>
                    <a:pt x="1151" y="2354"/>
                    <a:pt x="1302" y="2457"/>
                    <a:pt x="1453" y="2457"/>
                  </a:cubicBezTo>
                  <a:cubicBezTo>
                    <a:pt x="1603" y="2457"/>
                    <a:pt x="1754" y="2354"/>
                    <a:pt x="1744" y="2148"/>
                  </a:cubicBezTo>
                  <a:lnTo>
                    <a:pt x="1744" y="309"/>
                  </a:lnTo>
                  <a:cubicBezTo>
                    <a:pt x="1734" y="148"/>
                    <a:pt x="1613" y="28"/>
                    <a:pt x="1453" y="28"/>
                  </a:cubicBezTo>
                  <a:cubicBezTo>
                    <a:pt x="1292" y="28"/>
                    <a:pt x="1161" y="148"/>
                    <a:pt x="1161" y="309"/>
                  </a:cubicBezTo>
                  <a:lnTo>
                    <a:pt x="1161" y="942"/>
                  </a:lnTo>
                  <a:lnTo>
                    <a:pt x="589" y="942"/>
                  </a:lnTo>
                  <a:lnTo>
                    <a:pt x="589" y="309"/>
                  </a:lnTo>
                  <a:cubicBezTo>
                    <a:pt x="604" y="103"/>
                    <a:pt x="453" y="0"/>
                    <a:pt x="3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1"/>
            <p:cNvSpPr/>
            <p:nvPr/>
          </p:nvSpPr>
          <p:spPr>
            <a:xfrm>
              <a:off x="3503758" y="3540113"/>
              <a:ext cx="245758" cy="243209"/>
            </a:xfrm>
            <a:custGeom>
              <a:avLst/>
              <a:gdLst/>
              <a:ahLst/>
              <a:cxnLst/>
              <a:rect l="l" t="t" r="r" b="b"/>
              <a:pathLst>
                <a:path w="9544" h="9445" extrusionOk="0">
                  <a:moveTo>
                    <a:pt x="4771" y="1"/>
                  </a:moveTo>
                  <a:cubicBezTo>
                    <a:pt x="4634" y="1"/>
                    <a:pt x="4496" y="91"/>
                    <a:pt x="4481" y="272"/>
                  </a:cubicBezTo>
                  <a:lnTo>
                    <a:pt x="4481" y="975"/>
                  </a:lnTo>
                  <a:lnTo>
                    <a:pt x="1687" y="2593"/>
                  </a:lnTo>
                  <a:lnTo>
                    <a:pt x="572" y="1940"/>
                  </a:lnTo>
                  <a:cubicBezTo>
                    <a:pt x="519" y="1910"/>
                    <a:pt x="468" y="1897"/>
                    <a:pt x="420" y="1897"/>
                  </a:cubicBezTo>
                  <a:cubicBezTo>
                    <a:pt x="158" y="1897"/>
                    <a:pt x="1" y="2281"/>
                    <a:pt x="281" y="2442"/>
                  </a:cubicBezTo>
                  <a:lnTo>
                    <a:pt x="1396" y="3085"/>
                  </a:lnTo>
                  <a:lnTo>
                    <a:pt x="1396" y="3577"/>
                  </a:lnTo>
                  <a:cubicBezTo>
                    <a:pt x="1411" y="3753"/>
                    <a:pt x="1549" y="3841"/>
                    <a:pt x="1687" y="3841"/>
                  </a:cubicBezTo>
                  <a:cubicBezTo>
                    <a:pt x="1826" y="3841"/>
                    <a:pt x="1964" y="3753"/>
                    <a:pt x="1979" y="3577"/>
                  </a:cubicBezTo>
                  <a:lnTo>
                    <a:pt x="1979" y="3095"/>
                  </a:lnTo>
                  <a:lnTo>
                    <a:pt x="4772" y="1478"/>
                  </a:lnTo>
                  <a:lnTo>
                    <a:pt x="7565" y="3085"/>
                  </a:lnTo>
                  <a:lnTo>
                    <a:pt x="7565" y="6320"/>
                  </a:lnTo>
                  <a:lnTo>
                    <a:pt x="4772" y="7928"/>
                  </a:lnTo>
                  <a:lnTo>
                    <a:pt x="1979" y="6320"/>
                  </a:lnTo>
                  <a:lnTo>
                    <a:pt x="1979" y="5748"/>
                  </a:lnTo>
                  <a:cubicBezTo>
                    <a:pt x="1964" y="5567"/>
                    <a:pt x="1826" y="5476"/>
                    <a:pt x="1689" y="5476"/>
                  </a:cubicBezTo>
                  <a:cubicBezTo>
                    <a:pt x="1552" y="5476"/>
                    <a:pt x="1416" y="5567"/>
                    <a:pt x="1406" y="5748"/>
                  </a:cubicBezTo>
                  <a:lnTo>
                    <a:pt x="1406" y="6320"/>
                  </a:lnTo>
                  <a:lnTo>
                    <a:pt x="281" y="6963"/>
                  </a:lnTo>
                  <a:cubicBezTo>
                    <a:pt x="1" y="7125"/>
                    <a:pt x="158" y="7508"/>
                    <a:pt x="420" y="7508"/>
                  </a:cubicBezTo>
                  <a:cubicBezTo>
                    <a:pt x="468" y="7508"/>
                    <a:pt x="519" y="7495"/>
                    <a:pt x="572" y="7466"/>
                  </a:cubicBezTo>
                  <a:lnTo>
                    <a:pt x="1687" y="6823"/>
                  </a:lnTo>
                  <a:lnTo>
                    <a:pt x="4481" y="8430"/>
                  </a:lnTo>
                  <a:lnTo>
                    <a:pt x="4481" y="9144"/>
                  </a:lnTo>
                  <a:cubicBezTo>
                    <a:pt x="4470" y="9344"/>
                    <a:pt x="4621" y="9445"/>
                    <a:pt x="4772" y="9445"/>
                  </a:cubicBezTo>
                  <a:cubicBezTo>
                    <a:pt x="4923" y="9445"/>
                    <a:pt x="5073" y="9344"/>
                    <a:pt x="5063" y="9144"/>
                  </a:cubicBezTo>
                  <a:lnTo>
                    <a:pt x="5063" y="8430"/>
                  </a:lnTo>
                  <a:lnTo>
                    <a:pt x="7856" y="6823"/>
                  </a:lnTo>
                  <a:lnTo>
                    <a:pt x="8972" y="7466"/>
                  </a:lnTo>
                  <a:cubicBezTo>
                    <a:pt x="9025" y="7495"/>
                    <a:pt x="9076" y="7508"/>
                    <a:pt x="9124" y="7508"/>
                  </a:cubicBezTo>
                  <a:cubicBezTo>
                    <a:pt x="9386" y="7508"/>
                    <a:pt x="9543" y="7125"/>
                    <a:pt x="9263" y="6963"/>
                  </a:cubicBezTo>
                  <a:lnTo>
                    <a:pt x="8138" y="6320"/>
                  </a:lnTo>
                  <a:lnTo>
                    <a:pt x="8138" y="3085"/>
                  </a:lnTo>
                  <a:lnTo>
                    <a:pt x="9263" y="2442"/>
                  </a:lnTo>
                  <a:cubicBezTo>
                    <a:pt x="9543" y="2281"/>
                    <a:pt x="9386" y="1897"/>
                    <a:pt x="9124" y="1897"/>
                  </a:cubicBezTo>
                  <a:cubicBezTo>
                    <a:pt x="9076" y="1897"/>
                    <a:pt x="9025" y="1910"/>
                    <a:pt x="8972" y="1940"/>
                  </a:cubicBezTo>
                  <a:lnTo>
                    <a:pt x="7856" y="2583"/>
                  </a:lnTo>
                  <a:lnTo>
                    <a:pt x="5053" y="975"/>
                  </a:lnTo>
                  <a:lnTo>
                    <a:pt x="5053" y="272"/>
                  </a:lnTo>
                  <a:cubicBezTo>
                    <a:pt x="5043" y="91"/>
                    <a:pt x="4908" y="1"/>
                    <a:pt x="477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1"/>
            <p:cNvSpPr/>
            <p:nvPr/>
          </p:nvSpPr>
          <p:spPr>
            <a:xfrm>
              <a:off x="3760769" y="3712947"/>
              <a:ext cx="45037" cy="63088"/>
            </a:xfrm>
            <a:custGeom>
              <a:avLst/>
              <a:gdLst/>
              <a:ahLst/>
              <a:cxnLst/>
              <a:rect l="l" t="t" r="r" b="b"/>
              <a:pathLst>
                <a:path w="1749" h="2450" extrusionOk="0">
                  <a:moveTo>
                    <a:pt x="298" y="0"/>
                  </a:moveTo>
                  <a:cubicBezTo>
                    <a:pt x="149" y="0"/>
                    <a:pt x="0" y="101"/>
                    <a:pt x="15" y="302"/>
                  </a:cubicBezTo>
                  <a:lnTo>
                    <a:pt x="15" y="2140"/>
                  </a:lnTo>
                  <a:cubicBezTo>
                    <a:pt x="0" y="2346"/>
                    <a:pt x="149" y="2449"/>
                    <a:pt x="298" y="2449"/>
                  </a:cubicBezTo>
                  <a:cubicBezTo>
                    <a:pt x="447" y="2449"/>
                    <a:pt x="598" y="2346"/>
                    <a:pt x="588" y="2140"/>
                  </a:cubicBezTo>
                  <a:lnTo>
                    <a:pt x="588" y="1517"/>
                  </a:lnTo>
                  <a:lnTo>
                    <a:pt x="1161" y="1517"/>
                  </a:lnTo>
                  <a:lnTo>
                    <a:pt x="1161" y="2140"/>
                  </a:lnTo>
                  <a:cubicBezTo>
                    <a:pt x="1146" y="2346"/>
                    <a:pt x="1296" y="2449"/>
                    <a:pt x="1447" y="2449"/>
                  </a:cubicBezTo>
                  <a:cubicBezTo>
                    <a:pt x="1598" y="2449"/>
                    <a:pt x="1749" y="2346"/>
                    <a:pt x="1733" y="2140"/>
                  </a:cubicBezTo>
                  <a:lnTo>
                    <a:pt x="1733" y="302"/>
                  </a:lnTo>
                  <a:cubicBezTo>
                    <a:pt x="1733" y="151"/>
                    <a:pt x="1603" y="20"/>
                    <a:pt x="1452" y="20"/>
                  </a:cubicBezTo>
                  <a:cubicBezTo>
                    <a:pt x="1291" y="20"/>
                    <a:pt x="1161" y="151"/>
                    <a:pt x="1161" y="302"/>
                  </a:cubicBezTo>
                  <a:lnTo>
                    <a:pt x="1161" y="935"/>
                  </a:lnTo>
                  <a:lnTo>
                    <a:pt x="588" y="935"/>
                  </a:lnTo>
                  <a:lnTo>
                    <a:pt x="588" y="302"/>
                  </a:lnTo>
                  <a:cubicBezTo>
                    <a:pt x="598" y="101"/>
                    <a:pt x="447" y="0"/>
                    <a:pt x="29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1"/>
            <p:cNvSpPr/>
            <p:nvPr/>
          </p:nvSpPr>
          <p:spPr>
            <a:xfrm>
              <a:off x="3447340" y="3546834"/>
              <a:ext cx="45037" cy="62572"/>
            </a:xfrm>
            <a:custGeom>
              <a:avLst/>
              <a:gdLst/>
              <a:ahLst/>
              <a:cxnLst/>
              <a:rect l="l" t="t" r="r" b="b"/>
              <a:pathLst>
                <a:path w="1749" h="2430" extrusionOk="0">
                  <a:moveTo>
                    <a:pt x="1447" y="1"/>
                  </a:moveTo>
                  <a:cubicBezTo>
                    <a:pt x="1286" y="1"/>
                    <a:pt x="1166" y="132"/>
                    <a:pt x="1166" y="282"/>
                  </a:cubicBezTo>
                  <a:lnTo>
                    <a:pt x="1166" y="915"/>
                  </a:lnTo>
                  <a:lnTo>
                    <a:pt x="583" y="915"/>
                  </a:lnTo>
                  <a:lnTo>
                    <a:pt x="583" y="282"/>
                  </a:lnTo>
                  <a:cubicBezTo>
                    <a:pt x="573" y="106"/>
                    <a:pt x="437" y="18"/>
                    <a:pt x="300" y="18"/>
                  </a:cubicBezTo>
                  <a:cubicBezTo>
                    <a:pt x="164" y="18"/>
                    <a:pt x="25" y="106"/>
                    <a:pt x="10" y="282"/>
                  </a:cubicBezTo>
                  <a:lnTo>
                    <a:pt x="10" y="2121"/>
                  </a:lnTo>
                  <a:cubicBezTo>
                    <a:pt x="0" y="2327"/>
                    <a:pt x="151" y="2430"/>
                    <a:pt x="300" y="2430"/>
                  </a:cubicBezTo>
                  <a:cubicBezTo>
                    <a:pt x="450" y="2430"/>
                    <a:pt x="598" y="2327"/>
                    <a:pt x="583" y="2121"/>
                  </a:cubicBezTo>
                  <a:lnTo>
                    <a:pt x="583" y="1498"/>
                  </a:lnTo>
                  <a:lnTo>
                    <a:pt x="1166" y="1498"/>
                  </a:lnTo>
                  <a:lnTo>
                    <a:pt x="1166" y="2121"/>
                  </a:lnTo>
                  <a:cubicBezTo>
                    <a:pt x="1151" y="2327"/>
                    <a:pt x="1299" y="2430"/>
                    <a:pt x="1448" y="2430"/>
                  </a:cubicBezTo>
                  <a:cubicBezTo>
                    <a:pt x="1598" y="2430"/>
                    <a:pt x="1748" y="2327"/>
                    <a:pt x="1738" y="2121"/>
                  </a:cubicBezTo>
                  <a:lnTo>
                    <a:pt x="1738" y="282"/>
                  </a:lnTo>
                  <a:cubicBezTo>
                    <a:pt x="1738" y="132"/>
                    <a:pt x="1608" y="1"/>
                    <a:pt x="144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1"/>
            <p:cNvSpPr/>
            <p:nvPr/>
          </p:nvSpPr>
          <p:spPr>
            <a:xfrm>
              <a:off x="3447340" y="3713462"/>
              <a:ext cx="45037" cy="62572"/>
            </a:xfrm>
            <a:custGeom>
              <a:avLst/>
              <a:gdLst/>
              <a:ahLst/>
              <a:cxnLst/>
              <a:rect l="l" t="t" r="r" b="b"/>
              <a:pathLst>
                <a:path w="1749" h="2430" extrusionOk="0">
                  <a:moveTo>
                    <a:pt x="1447" y="0"/>
                  </a:moveTo>
                  <a:cubicBezTo>
                    <a:pt x="1286" y="0"/>
                    <a:pt x="1166" y="131"/>
                    <a:pt x="1166" y="282"/>
                  </a:cubicBezTo>
                  <a:lnTo>
                    <a:pt x="1166" y="915"/>
                  </a:lnTo>
                  <a:lnTo>
                    <a:pt x="583" y="915"/>
                  </a:lnTo>
                  <a:lnTo>
                    <a:pt x="583" y="282"/>
                  </a:lnTo>
                  <a:cubicBezTo>
                    <a:pt x="573" y="106"/>
                    <a:pt x="437" y="18"/>
                    <a:pt x="300" y="18"/>
                  </a:cubicBezTo>
                  <a:cubicBezTo>
                    <a:pt x="164" y="18"/>
                    <a:pt x="25" y="106"/>
                    <a:pt x="10" y="282"/>
                  </a:cubicBezTo>
                  <a:lnTo>
                    <a:pt x="10" y="2120"/>
                  </a:lnTo>
                  <a:cubicBezTo>
                    <a:pt x="0" y="2326"/>
                    <a:pt x="151" y="2429"/>
                    <a:pt x="300" y="2429"/>
                  </a:cubicBezTo>
                  <a:cubicBezTo>
                    <a:pt x="450" y="2429"/>
                    <a:pt x="598" y="2326"/>
                    <a:pt x="583" y="2120"/>
                  </a:cubicBezTo>
                  <a:lnTo>
                    <a:pt x="583" y="1497"/>
                  </a:lnTo>
                  <a:lnTo>
                    <a:pt x="1166" y="1497"/>
                  </a:lnTo>
                  <a:lnTo>
                    <a:pt x="1166" y="2120"/>
                  </a:lnTo>
                  <a:cubicBezTo>
                    <a:pt x="1151" y="2326"/>
                    <a:pt x="1299" y="2429"/>
                    <a:pt x="1448" y="2429"/>
                  </a:cubicBezTo>
                  <a:cubicBezTo>
                    <a:pt x="1598" y="2429"/>
                    <a:pt x="1748" y="2326"/>
                    <a:pt x="1738" y="2120"/>
                  </a:cubicBezTo>
                  <a:lnTo>
                    <a:pt x="1738" y="282"/>
                  </a:lnTo>
                  <a:cubicBezTo>
                    <a:pt x="1738" y="131"/>
                    <a:pt x="1608" y="0"/>
                    <a:pt x="144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1"/>
            <p:cNvSpPr/>
            <p:nvPr/>
          </p:nvSpPr>
          <p:spPr>
            <a:xfrm>
              <a:off x="3628723" y="3610436"/>
              <a:ext cx="49157" cy="56804"/>
            </a:xfrm>
            <a:custGeom>
              <a:avLst/>
              <a:gdLst/>
              <a:ahLst/>
              <a:cxnLst/>
              <a:rect l="l" t="t" r="r" b="b"/>
              <a:pathLst>
                <a:path w="1909" h="2206" extrusionOk="0">
                  <a:moveTo>
                    <a:pt x="419" y="0"/>
                  </a:moveTo>
                  <a:cubicBezTo>
                    <a:pt x="158" y="0"/>
                    <a:pt x="0" y="384"/>
                    <a:pt x="281" y="545"/>
                  </a:cubicBezTo>
                  <a:lnTo>
                    <a:pt x="1336" y="1158"/>
                  </a:lnTo>
                  <a:lnTo>
                    <a:pt x="1336" y="1942"/>
                  </a:lnTo>
                  <a:cubicBezTo>
                    <a:pt x="1346" y="2117"/>
                    <a:pt x="1484" y="2205"/>
                    <a:pt x="1622" y="2205"/>
                  </a:cubicBezTo>
                  <a:cubicBezTo>
                    <a:pt x="1760" y="2205"/>
                    <a:pt x="1898" y="2117"/>
                    <a:pt x="1908" y="1942"/>
                  </a:cubicBezTo>
                  <a:lnTo>
                    <a:pt x="1908" y="987"/>
                  </a:lnTo>
                  <a:cubicBezTo>
                    <a:pt x="1908" y="887"/>
                    <a:pt x="1858" y="786"/>
                    <a:pt x="1768" y="736"/>
                  </a:cubicBezTo>
                  <a:lnTo>
                    <a:pt x="572" y="43"/>
                  </a:lnTo>
                  <a:cubicBezTo>
                    <a:pt x="519" y="13"/>
                    <a:pt x="467" y="0"/>
                    <a:pt x="41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1"/>
            <p:cNvSpPr/>
            <p:nvPr/>
          </p:nvSpPr>
          <p:spPr>
            <a:xfrm>
              <a:off x="3660267" y="3675687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80" y="0"/>
                    <a:pt x="0" y="432"/>
                    <a:pt x="291" y="553"/>
                  </a:cubicBezTo>
                  <a:cubicBezTo>
                    <a:pt x="330" y="569"/>
                    <a:pt x="369" y="576"/>
                    <a:pt x="405" y="576"/>
                  </a:cubicBezTo>
                  <a:cubicBezTo>
                    <a:pt x="639" y="576"/>
                    <a:pt x="794" y="272"/>
                    <a:pt x="603" y="81"/>
                  </a:cubicBezTo>
                  <a:cubicBezTo>
                    <a:pt x="543" y="31"/>
                    <a:pt x="472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" name="Google Shape;1619;p41"/>
          <p:cNvGrpSpPr/>
          <p:nvPr/>
        </p:nvGrpSpPr>
        <p:grpSpPr>
          <a:xfrm>
            <a:off x="2170320" y="2510949"/>
            <a:ext cx="378783" cy="378525"/>
            <a:chOff x="2170320" y="2855549"/>
            <a:chExt cx="378783" cy="378525"/>
          </a:xfrm>
        </p:grpSpPr>
        <p:sp>
          <p:nvSpPr>
            <p:cNvPr id="1620" name="Google Shape;1620;p41"/>
            <p:cNvSpPr/>
            <p:nvPr/>
          </p:nvSpPr>
          <p:spPr>
            <a:xfrm>
              <a:off x="2329687" y="313187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93" y="0"/>
                  </a:moveTo>
                  <a:cubicBezTo>
                    <a:pt x="312" y="0"/>
                    <a:pt x="242" y="30"/>
                    <a:pt x="192" y="91"/>
                  </a:cubicBezTo>
                  <a:cubicBezTo>
                    <a:pt x="1" y="281"/>
                    <a:pt x="154" y="577"/>
                    <a:pt x="387" y="577"/>
                  </a:cubicBezTo>
                  <a:cubicBezTo>
                    <a:pt x="424" y="577"/>
                    <a:pt x="463" y="569"/>
                    <a:pt x="503" y="553"/>
                  </a:cubicBezTo>
                  <a:cubicBezTo>
                    <a:pt x="794" y="432"/>
                    <a:pt x="704" y="0"/>
                    <a:pt x="39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1"/>
            <p:cNvSpPr/>
            <p:nvPr/>
          </p:nvSpPr>
          <p:spPr>
            <a:xfrm>
              <a:off x="2414559" y="3156953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1"/>
                  </a:moveTo>
                  <a:cubicBezTo>
                    <a:pt x="81" y="1"/>
                    <a:pt x="0" y="433"/>
                    <a:pt x="292" y="553"/>
                  </a:cubicBezTo>
                  <a:cubicBezTo>
                    <a:pt x="331" y="570"/>
                    <a:pt x="369" y="577"/>
                    <a:pt x="405" y="577"/>
                  </a:cubicBezTo>
                  <a:cubicBezTo>
                    <a:pt x="639" y="577"/>
                    <a:pt x="794" y="273"/>
                    <a:pt x="603" y="81"/>
                  </a:cubicBezTo>
                  <a:cubicBezTo>
                    <a:pt x="543" y="31"/>
                    <a:pt x="472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1"/>
            <p:cNvSpPr/>
            <p:nvPr/>
          </p:nvSpPr>
          <p:spPr>
            <a:xfrm>
              <a:off x="2242755" y="2885059"/>
              <a:ext cx="170697" cy="162663"/>
            </a:xfrm>
            <a:custGeom>
              <a:avLst/>
              <a:gdLst/>
              <a:ahLst/>
              <a:cxnLst/>
              <a:rect l="l" t="t" r="r" b="b"/>
              <a:pathLst>
                <a:path w="6629" h="6317" extrusionOk="0">
                  <a:moveTo>
                    <a:pt x="4070" y="573"/>
                  </a:moveTo>
                  <a:cubicBezTo>
                    <a:pt x="4402" y="573"/>
                    <a:pt x="4562" y="965"/>
                    <a:pt x="4331" y="1196"/>
                  </a:cubicBezTo>
                  <a:cubicBezTo>
                    <a:pt x="4256" y="1271"/>
                    <a:pt x="4163" y="1305"/>
                    <a:pt x="4073" y="1305"/>
                  </a:cubicBezTo>
                  <a:cubicBezTo>
                    <a:pt x="3886" y="1305"/>
                    <a:pt x="3708" y="1161"/>
                    <a:pt x="3708" y="945"/>
                  </a:cubicBezTo>
                  <a:cubicBezTo>
                    <a:pt x="3708" y="734"/>
                    <a:pt x="3869" y="573"/>
                    <a:pt x="4070" y="573"/>
                  </a:cubicBezTo>
                  <a:close/>
                  <a:moveTo>
                    <a:pt x="4070" y="2532"/>
                  </a:moveTo>
                  <a:cubicBezTo>
                    <a:pt x="4633" y="2532"/>
                    <a:pt x="4914" y="3215"/>
                    <a:pt x="4512" y="3607"/>
                  </a:cubicBezTo>
                  <a:cubicBezTo>
                    <a:pt x="4386" y="3733"/>
                    <a:pt x="4231" y="3790"/>
                    <a:pt x="4078" y="3790"/>
                  </a:cubicBezTo>
                  <a:cubicBezTo>
                    <a:pt x="3756" y="3790"/>
                    <a:pt x="3447" y="3540"/>
                    <a:pt x="3447" y="3165"/>
                  </a:cubicBezTo>
                  <a:cubicBezTo>
                    <a:pt x="3447" y="2814"/>
                    <a:pt x="3728" y="2532"/>
                    <a:pt x="4070" y="2532"/>
                  </a:cubicBezTo>
                  <a:close/>
                  <a:moveTo>
                    <a:pt x="1186" y="3447"/>
                  </a:moveTo>
                  <a:cubicBezTo>
                    <a:pt x="1528" y="3447"/>
                    <a:pt x="1699" y="3848"/>
                    <a:pt x="1458" y="4090"/>
                  </a:cubicBezTo>
                  <a:cubicBezTo>
                    <a:pt x="1379" y="4168"/>
                    <a:pt x="1284" y="4203"/>
                    <a:pt x="1191" y="4203"/>
                  </a:cubicBezTo>
                  <a:cubicBezTo>
                    <a:pt x="998" y="4203"/>
                    <a:pt x="815" y="4052"/>
                    <a:pt x="815" y="3828"/>
                  </a:cubicBezTo>
                  <a:cubicBezTo>
                    <a:pt x="815" y="3617"/>
                    <a:pt x="985" y="3447"/>
                    <a:pt x="1186" y="3447"/>
                  </a:cubicBezTo>
                  <a:close/>
                  <a:moveTo>
                    <a:pt x="5306" y="5014"/>
                  </a:moveTo>
                  <a:cubicBezTo>
                    <a:pt x="5507" y="5014"/>
                    <a:pt x="5667" y="5175"/>
                    <a:pt x="5667" y="5376"/>
                  </a:cubicBezTo>
                  <a:cubicBezTo>
                    <a:pt x="5667" y="5600"/>
                    <a:pt x="5489" y="5746"/>
                    <a:pt x="5301" y="5746"/>
                  </a:cubicBezTo>
                  <a:cubicBezTo>
                    <a:pt x="5211" y="5746"/>
                    <a:pt x="5120" y="5712"/>
                    <a:pt x="5045" y="5637"/>
                  </a:cubicBezTo>
                  <a:cubicBezTo>
                    <a:pt x="4813" y="5406"/>
                    <a:pt x="4974" y="5014"/>
                    <a:pt x="5306" y="5014"/>
                  </a:cubicBezTo>
                  <a:close/>
                  <a:moveTo>
                    <a:pt x="4070" y="0"/>
                  </a:moveTo>
                  <a:cubicBezTo>
                    <a:pt x="3005" y="0"/>
                    <a:pt x="2764" y="1507"/>
                    <a:pt x="3789" y="1839"/>
                  </a:cubicBezTo>
                  <a:lnTo>
                    <a:pt x="3789" y="2000"/>
                  </a:lnTo>
                  <a:cubicBezTo>
                    <a:pt x="3256" y="2130"/>
                    <a:pt x="2884" y="2593"/>
                    <a:pt x="2884" y="3145"/>
                  </a:cubicBezTo>
                  <a:lnTo>
                    <a:pt x="2010" y="3336"/>
                  </a:lnTo>
                  <a:cubicBezTo>
                    <a:pt x="1825" y="3026"/>
                    <a:pt x="1508" y="2870"/>
                    <a:pt x="1191" y="2870"/>
                  </a:cubicBezTo>
                  <a:cubicBezTo>
                    <a:pt x="872" y="2870"/>
                    <a:pt x="554" y="3028"/>
                    <a:pt x="373" y="3346"/>
                  </a:cubicBezTo>
                  <a:cubicBezTo>
                    <a:pt x="1" y="3979"/>
                    <a:pt x="463" y="4773"/>
                    <a:pt x="1186" y="4773"/>
                  </a:cubicBezTo>
                  <a:cubicBezTo>
                    <a:pt x="1689" y="4773"/>
                    <a:pt x="2101" y="4391"/>
                    <a:pt x="2141" y="3899"/>
                  </a:cubicBezTo>
                  <a:lnTo>
                    <a:pt x="3005" y="3698"/>
                  </a:lnTo>
                  <a:cubicBezTo>
                    <a:pt x="3208" y="4104"/>
                    <a:pt x="3629" y="4353"/>
                    <a:pt x="4070" y="4353"/>
                  </a:cubicBezTo>
                  <a:cubicBezTo>
                    <a:pt x="4173" y="4353"/>
                    <a:pt x="4278" y="4339"/>
                    <a:pt x="4381" y="4311"/>
                  </a:cubicBezTo>
                  <a:lnTo>
                    <a:pt x="4623" y="4733"/>
                  </a:lnTo>
                  <a:cubicBezTo>
                    <a:pt x="4013" y="5375"/>
                    <a:pt x="4555" y="6317"/>
                    <a:pt x="5292" y="6317"/>
                  </a:cubicBezTo>
                  <a:cubicBezTo>
                    <a:pt x="5442" y="6317"/>
                    <a:pt x="5600" y="6278"/>
                    <a:pt x="5758" y="6189"/>
                  </a:cubicBezTo>
                  <a:cubicBezTo>
                    <a:pt x="6629" y="5702"/>
                    <a:pt x="6234" y="4430"/>
                    <a:pt x="5331" y="4430"/>
                  </a:cubicBezTo>
                  <a:cubicBezTo>
                    <a:pt x="5265" y="4430"/>
                    <a:pt x="5196" y="4437"/>
                    <a:pt x="5125" y="4451"/>
                  </a:cubicBezTo>
                  <a:lnTo>
                    <a:pt x="4894" y="4039"/>
                  </a:lnTo>
                  <a:cubicBezTo>
                    <a:pt x="5587" y="3386"/>
                    <a:pt x="5286" y="2221"/>
                    <a:pt x="4361" y="2000"/>
                  </a:cubicBezTo>
                  <a:lnTo>
                    <a:pt x="4361" y="1839"/>
                  </a:lnTo>
                  <a:cubicBezTo>
                    <a:pt x="5386" y="1507"/>
                    <a:pt x="5145" y="0"/>
                    <a:pt x="407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1"/>
            <p:cNvSpPr/>
            <p:nvPr/>
          </p:nvSpPr>
          <p:spPr>
            <a:xfrm>
              <a:off x="2170320" y="2855549"/>
              <a:ext cx="378783" cy="378525"/>
            </a:xfrm>
            <a:custGeom>
              <a:avLst/>
              <a:gdLst/>
              <a:ahLst/>
              <a:cxnLst/>
              <a:rect l="l" t="t" r="r" b="b"/>
              <a:pathLst>
                <a:path w="14710" h="14700" extrusionOk="0">
                  <a:moveTo>
                    <a:pt x="14137" y="574"/>
                  </a:moveTo>
                  <a:lnTo>
                    <a:pt x="14137" y="8039"/>
                  </a:lnTo>
                  <a:lnTo>
                    <a:pt x="2533" y="8039"/>
                  </a:lnTo>
                  <a:lnTo>
                    <a:pt x="2533" y="574"/>
                  </a:lnTo>
                  <a:close/>
                  <a:moveTo>
                    <a:pt x="1960" y="2744"/>
                  </a:moveTo>
                  <a:lnTo>
                    <a:pt x="1960" y="8320"/>
                  </a:lnTo>
                  <a:cubicBezTo>
                    <a:pt x="1960" y="8481"/>
                    <a:pt x="2090" y="8611"/>
                    <a:pt x="2241" y="8611"/>
                  </a:cubicBezTo>
                  <a:lnTo>
                    <a:pt x="12580" y="8611"/>
                  </a:lnTo>
                  <a:lnTo>
                    <a:pt x="12580" y="9747"/>
                  </a:lnTo>
                  <a:lnTo>
                    <a:pt x="583" y="9747"/>
                  </a:lnTo>
                  <a:lnTo>
                    <a:pt x="583" y="3608"/>
                  </a:lnTo>
                  <a:cubicBezTo>
                    <a:pt x="583" y="3126"/>
                    <a:pt x="965" y="2744"/>
                    <a:pt x="1437" y="2744"/>
                  </a:cubicBezTo>
                  <a:close/>
                  <a:moveTo>
                    <a:pt x="7446" y="12279"/>
                  </a:moveTo>
                  <a:lnTo>
                    <a:pt x="7446" y="12972"/>
                  </a:lnTo>
                  <a:lnTo>
                    <a:pt x="5717" y="12972"/>
                  </a:lnTo>
                  <a:lnTo>
                    <a:pt x="5717" y="12279"/>
                  </a:lnTo>
                  <a:close/>
                  <a:moveTo>
                    <a:pt x="7988" y="13545"/>
                  </a:moveTo>
                  <a:cubicBezTo>
                    <a:pt x="8350" y="13545"/>
                    <a:pt x="8681" y="13776"/>
                    <a:pt x="8802" y="14117"/>
                  </a:cubicBezTo>
                  <a:lnTo>
                    <a:pt x="4361" y="14117"/>
                  </a:lnTo>
                  <a:cubicBezTo>
                    <a:pt x="4482" y="13776"/>
                    <a:pt x="4813" y="13545"/>
                    <a:pt x="5175" y="13545"/>
                  </a:cubicBezTo>
                  <a:close/>
                  <a:moveTo>
                    <a:pt x="14436" y="0"/>
                  </a:moveTo>
                  <a:cubicBezTo>
                    <a:pt x="14430" y="0"/>
                    <a:pt x="14424" y="1"/>
                    <a:pt x="14418" y="1"/>
                  </a:cubicBezTo>
                  <a:lnTo>
                    <a:pt x="2241" y="1"/>
                  </a:lnTo>
                  <a:cubicBezTo>
                    <a:pt x="2080" y="1"/>
                    <a:pt x="1950" y="122"/>
                    <a:pt x="1950" y="282"/>
                  </a:cubicBezTo>
                  <a:lnTo>
                    <a:pt x="1950" y="2171"/>
                  </a:lnTo>
                  <a:lnTo>
                    <a:pt x="1437" y="2171"/>
                  </a:lnTo>
                  <a:cubicBezTo>
                    <a:pt x="644" y="2171"/>
                    <a:pt x="1" y="2814"/>
                    <a:pt x="1" y="3608"/>
                  </a:cubicBezTo>
                  <a:lnTo>
                    <a:pt x="1" y="10842"/>
                  </a:lnTo>
                  <a:cubicBezTo>
                    <a:pt x="1" y="11636"/>
                    <a:pt x="644" y="12279"/>
                    <a:pt x="1437" y="12279"/>
                  </a:cubicBezTo>
                  <a:lnTo>
                    <a:pt x="5135" y="12279"/>
                  </a:lnTo>
                  <a:lnTo>
                    <a:pt x="5135" y="12972"/>
                  </a:lnTo>
                  <a:cubicBezTo>
                    <a:pt x="4351" y="12992"/>
                    <a:pt x="3728" y="13625"/>
                    <a:pt x="3728" y="14409"/>
                  </a:cubicBezTo>
                  <a:cubicBezTo>
                    <a:pt x="3728" y="14569"/>
                    <a:pt x="3859" y="14700"/>
                    <a:pt x="4020" y="14700"/>
                  </a:cubicBezTo>
                  <a:lnTo>
                    <a:pt x="9134" y="14700"/>
                  </a:lnTo>
                  <a:cubicBezTo>
                    <a:pt x="9284" y="14700"/>
                    <a:pt x="9415" y="14569"/>
                    <a:pt x="9415" y="14409"/>
                  </a:cubicBezTo>
                  <a:cubicBezTo>
                    <a:pt x="9415" y="13625"/>
                    <a:pt x="8792" y="12992"/>
                    <a:pt x="8008" y="12972"/>
                  </a:cubicBezTo>
                  <a:lnTo>
                    <a:pt x="8008" y="12279"/>
                  </a:lnTo>
                  <a:lnTo>
                    <a:pt x="8812" y="12279"/>
                  </a:lnTo>
                  <a:cubicBezTo>
                    <a:pt x="8822" y="12279"/>
                    <a:pt x="8831" y="12280"/>
                    <a:pt x="8840" y="12280"/>
                  </a:cubicBezTo>
                  <a:cubicBezTo>
                    <a:pt x="9215" y="12280"/>
                    <a:pt x="9215" y="11705"/>
                    <a:pt x="8840" y="11705"/>
                  </a:cubicBezTo>
                  <a:cubicBezTo>
                    <a:pt x="8831" y="11705"/>
                    <a:pt x="8822" y="11705"/>
                    <a:pt x="8812" y="11706"/>
                  </a:cubicBezTo>
                  <a:lnTo>
                    <a:pt x="1437" y="11706"/>
                  </a:lnTo>
                  <a:cubicBezTo>
                    <a:pt x="965" y="11706"/>
                    <a:pt x="583" y="11314"/>
                    <a:pt x="583" y="10842"/>
                  </a:cubicBezTo>
                  <a:lnTo>
                    <a:pt x="583" y="10329"/>
                  </a:lnTo>
                  <a:lnTo>
                    <a:pt x="12580" y="10329"/>
                  </a:lnTo>
                  <a:lnTo>
                    <a:pt x="12580" y="10842"/>
                  </a:lnTo>
                  <a:cubicBezTo>
                    <a:pt x="12580" y="11314"/>
                    <a:pt x="12198" y="11706"/>
                    <a:pt x="11716" y="11706"/>
                  </a:cubicBezTo>
                  <a:lnTo>
                    <a:pt x="11063" y="11706"/>
                  </a:lnTo>
                  <a:cubicBezTo>
                    <a:pt x="11053" y="11705"/>
                    <a:pt x="11044" y="11705"/>
                    <a:pt x="11034" y="11705"/>
                  </a:cubicBezTo>
                  <a:cubicBezTo>
                    <a:pt x="10660" y="11705"/>
                    <a:pt x="10660" y="12280"/>
                    <a:pt x="11034" y="12280"/>
                  </a:cubicBezTo>
                  <a:cubicBezTo>
                    <a:pt x="11044" y="12280"/>
                    <a:pt x="11053" y="12279"/>
                    <a:pt x="11063" y="12279"/>
                  </a:cubicBezTo>
                  <a:lnTo>
                    <a:pt x="11726" y="12279"/>
                  </a:lnTo>
                  <a:cubicBezTo>
                    <a:pt x="12509" y="12279"/>
                    <a:pt x="13152" y="11636"/>
                    <a:pt x="13152" y="10842"/>
                  </a:cubicBezTo>
                  <a:lnTo>
                    <a:pt x="13152" y="8611"/>
                  </a:lnTo>
                  <a:lnTo>
                    <a:pt x="14418" y="8611"/>
                  </a:lnTo>
                  <a:cubicBezTo>
                    <a:pt x="14579" y="8611"/>
                    <a:pt x="14710" y="8481"/>
                    <a:pt x="14710" y="8320"/>
                  </a:cubicBezTo>
                  <a:lnTo>
                    <a:pt x="14710" y="282"/>
                  </a:lnTo>
                  <a:cubicBezTo>
                    <a:pt x="14710" y="127"/>
                    <a:pt x="14588" y="0"/>
                    <a:pt x="1443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1"/>
            <p:cNvSpPr/>
            <p:nvPr/>
          </p:nvSpPr>
          <p:spPr>
            <a:xfrm>
              <a:off x="2414559" y="2917555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387" y="0"/>
                  </a:moveTo>
                  <a:cubicBezTo>
                    <a:pt x="154" y="0"/>
                    <a:pt x="0" y="296"/>
                    <a:pt x="191" y="487"/>
                  </a:cubicBezTo>
                  <a:cubicBezTo>
                    <a:pt x="251" y="547"/>
                    <a:pt x="322" y="577"/>
                    <a:pt x="402" y="577"/>
                  </a:cubicBezTo>
                  <a:cubicBezTo>
                    <a:pt x="714" y="577"/>
                    <a:pt x="794" y="145"/>
                    <a:pt x="503" y="24"/>
                  </a:cubicBezTo>
                  <a:cubicBezTo>
                    <a:pt x="463" y="8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1"/>
            <p:cNvSpPr/>
            <p:nvPr/>
          </p:nvSpPr>
          <p:spPr>
            <a:xfrm>
              <a:off x="2448703" y="2917658"/>
              <a:ext cx="66770" cy="14755"/>
            </a:xfrm>
            <a:custGeom>
              <a:avLst/>
              <a:gdLst/>
              <a:ahLst/>
              <a:cxnLst/>
              <a:rect l="l" t="t" r="r" b="b"/>
              <a:pathLst>
                <a:path w="2593" h="573" extrusionOk="0">
                  <a:moveTo>
                    <a:pt x="362" y="0"/>
                  </a:moveTo>
                  <a:cubicBezTo>
                    <a:pt x="0" y="20"/>
                    <a:pt x="0" y="543"/>
                    <a:pt x="362" y="573"/>
                  </a:cubicBezTo>
                  <a:lnTo>
                    <a:pt x="2231" y="573"/>
                  </a:lnTo>
                  <a:cubicBezTo>
                    <a:pt x="2593" y="543"/>
                    <a:pt x="2593" y="20"/>
                    <a:pt x="223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1"/>
            <p:cNvSpPr/>
            <p:nvPr/>
          </p:nvSpPr>
          <p:spPr>
            <a:xfrm>
              <a:off x="2415589" y="2959038"/>
              <a:ext cx="99884" cy="14781"/>
            </a:xfrm>
            <a:custGeom>
              <a:avLst/>
              <a:gdLst/>
              <a:ahLst/>
              <a:cxnLst/>
              <a:rect l="l" t="t" r="r" b="b"/>
              <a:pathLst>
                <a:path w="3879" h="574" extrusionOk="0">
                  <a:moveTo>
                    <a:pt x="362" y="1"/>
                  </a:moveTo>
                  <a:cubicBezTo>
                    <a:pt x="0" y="21"/>
                    <a:pt x="0" y="543"/>
                    <a:pt x="362" y="574"/>
                  </a:cubicBezTo>
                  <a:lnTo>
                    <a:pt x="3517" y="574"/>
                  </a:lnTo>
                  <a:cubicBezTo>
                    <a:pt x="3879" y="543"/>
                    <a:pt x="3879" y="21"/>
                    <a:pt x="351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1"/>
            <p:cNvSpPr/>
            <p:nvPr/>
          </p:nvSpPr>
          <p:spPr>
            <a:xfrm>
              <a:off x="2415589" y="3000444"/>
              <a:ext cx="99884" cy="14781"/>
            </a:xfrm>
            <a:custGeom>
              <a:avLst/>
              <a:gdLst/>
              <a:ahLst/>
              <a:cxnLst/>
              <a:rect l="l" t="t" r="r" b="b"/>
              <a:pathLst>
                <a:path w="3879" h="574" extrusionOk="0">
                  <a:moveTo>
                    <a:pt x="362" y="0"/>
                  </a:moveTo>
                  <a:cubicBezTo>
                    <a:pt x="0" y="20"/>
                    <a:pt x="0" y="553"/>
                    <a:pt x="362" y="573"/>
                  </a:cubicBezTo>
                  <a:lnTo>
                    <a:pt x="3517" y="573"/>
                  </a:lnTo>
                  <a:cubicBezTo>
                    <a:pt x="3879" y="553"/>
                    <a:pt x="3879" y="20"/>
                    <a:pt x="351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" name="Google Shape;1628;p41"/>
          <p:cNvGrpSpPr/>
          <p:nvPr/>
        </p:nvGrpSpPr>
        <p:grpSpPr>
          <a:xfrm>
            <a:off x="1516811" y="2510846"/>
            <a:ext cx="398970" cy="378654"/>
            <a:chOff x="1516811" y="2855446"/>
            <a:chExt cx="398970" cy="378654"/>
          </a:xfrm>
        </p:grpSpPr>
        <p:sp>
          <p:nvSpPr>
            <p:cNvPr id="1629" name="Google Shape;1629;p41"/>
            <p:cNvSpPr/>
            <p:nvPr/>
          </p:nvSpPr>
          <p:spPr>
            <a:xfrm>
              <a:off x="1516811" y="2855446"/>
              <a:ext cx="398970" cy="378654"/>
            </a:xfrm>
            <a:custGeom>
              <a:avLst/>
              <a:gdLst/>
              <a:ahLst/>
              <a:cxnLst/>
              <a:rect l="l" t="t" r="r" b="b"/>
              <a:pathLst>
                <a:path w="15494" h="14705" extrusionOk="0">
                  <a:moveTo>
                    <a:pt x="8148" y="568"/>
                  </a:moveTo>
                  <a:cubicBezTo>
                    <a:pt x="9018" y="568"/>
                    <a:pt x="9895" y="735"/>
                    <a:pt x="10731" y="1080"/>
                  </a:cubicBezTo>
                  <a:cubicBezTo>
                    <a:pt x="13263" y="2135"/>
                    <a:pt x="14921" y="4607"/>
                    <a:pt x="14921" y="7349"/>
                  </a:cubicBezTo>
                  <a:cubicBezTo>
                    <a:pt x="14921" y="11097"/>
                    <a:pt x="11886" y="14131"/>
                    <a:pt x="8139" y="14131"/>
                  </a:cubicBezTo>
                  <a:cubicBezTo>
                    <a:pt x="5396" y="14131"/>
                    <a:pt x="2924" y="12473"/>
                    <a:pt x="1869" y="9942"/>
                  </a:cubicBezTo>
                  <a:cubicBezTo>
                    <a:pt x="825" y="7410"/>
                    <a:pt x="1407" y="4496"/>
                    <a:pt x="3346" y="2557"/>
                  </a:cubicBezTo>
                  <a:cubicBezTo>
                    <a:pt x="4645" y="1258"/>
                    <a:pt x="6382" y="568"/>
                    <a:pt x="8148" y="568"/>
                  </a:cubicBezTo>
                  <a:close/>
                  <a:moveTo>
                    <a:pt x="8135" y="1"/>
                  </a:moveTo>
                  <a:cubicBezTo>
                    <a:pt x="6722" y="1"/>
                    <a:pt x="5299" y="408"/>
                    <a:pt x="4050" y="1241"/>
                  </a:cubicBezTo>
                  <a:cubicBezTo>
                    <a:pt x="1136" y="3190"/>
                    <a:pt x="1" y="6927"/>
                    <a:pt x="1347" y="10163"/>
                  </a:cubicBezTo>
                  <a:cubicBezTo>
                    <a:pt x="2496" y="12954"/>
                    <a:pt x="5207" y="14705"/>
                    <a:pt x="8130" y="14705"/>
                  </a:cubicBezTo>
                  <a:cubicBezTo>
                    <a:pt x="8605" y="14705"/>
                    <a:pt x="9085" y="14659"/>
                    <a:pt x="9566" y="14563"/>
                  </a:cubicBezTo>
                  <a:cubicBezTo>
                    <a:pt x="13012" y="13880"/>
                    <a:pt x="15483" y="10856"/>
                    <a:pt x="15483" y="7349"/>
                  </a:cubicBezTo>
                  <a:cubicBezTo>
                    <a:pt x="15493" y="5400"/>
                    <a:pt x="14720" y="3532"/>
                    <a:pt x="13333" y="2155"/>
                  </a:cubicBezTo>
                  <a:cubicBezTo>
                    <a:pt x="11912" y="733"/>
                    <a:pt x="10032" y="1"/>
                    <a:pt x="813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1"/>
            <p:cNvSpPr/>
            <p:nvPr/>
          </p:nvSpPr>
          <p:spPr>
            <a:xfrm>
              <a:off x="1815691" y="2936481"/>
              <a:ext cx="21295" cy="15399"/>
            </a:xfrm>
            <a:custGeom>
              <a:avLst/>
              <a:gdLst/>
              <a:ahLst/>
              <a:cxnLst/>
              <a:rect l="l" t="t" r="r" b="b"/>
              <a:pathLst>
                <a:path w="827" h="598" extrusionOk="0">
                  <a:moveTo>
                    <a:pt x="420" y="1"/>
                  </a:moveTo>
                  <a:cubicBezTo>
                    <a:pt x="194" y="1"/>
                    <a:pt x="0" y="299"/>
                    <a:pt x="229" y="505"/>
                  </a:cubicBezTo>
                  <a:lnTo>
                    <a:pt x="239" y="515"/>
                  </a:lnTo>
                  <a:cubicBezTo>
                    <a:pt x="299" y="573"/>
                    <a:pt x="365" y="597"/>
                    <a:pt x="429" y="597"/>
                  </a:cubicBezTo>
                  <a:cubicBezTo>
                    <a:pt x="643" y="597"/>
                    <a:pt x="827" y="322"/>
                    <a:pt x="641" y="113"/>
                  </a:cubicBezTo>
                  <a:lnTo>
                    <a:pt x="631" y="103"/>
                  </a:lnTo>
                  <a:cubicBezTo>
                    <a:pt x="566" y="31"/>
                    <a:pt x="491" y="1"/>
                    <a:pt x="42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1"/>
            <p:cNvSpPr/>
            <p:nvPr/>
          </p:nvSpPr>
          <p:spPr>
            <a:xfrm>
              <a:off x="1566483" y="2895513"/>
              <a:ext cx="312039" cy="298726"/>
            </a:xfrm>
            <a:custGeom>
              <a:avLst/>
              <a:gdLst/>
              <a:ahLst/>
              <a:cxnLst/>
              <a:rect l="l" t="t" r="r" b="b"/>
              <a:pathLst>
                <a:path w="12118" h="11601" extrusionOk="0">
                  <a:moveTo>
                    <a:pt x="6202" y="0"/>
                  </a:moveTo>
                  <a:cubicBezTo>
                    <a:pt x="5933" y="0"/>
                    <a:pt x="5664" y="19"/>
                    <a:pt x="5396" y="57"/>
                  </a:cubicBezTo>
                  <a:cubicBezTo>
                    <a:pt x="3206" y="368"/>
                    <a:pt x="1377" y="1895"/>
                    <a:pt x="694" y="3995"/>
                  </a:cubicBezTo>
                  <a:cubicBezTo>
                    <a:pt x="1" y="6095"/>
                    <a:pt x="573" y="8406"/>
                    <a:pt x="2151" y="9953"/>
                  </a:cubicBezTo>
                  <a:cubicBezTo>
                    <a:pt x="3256" y="11030"/>
                    <a:pt x="4721" y="11601"/>
                    <a:pt x="6211" y="11601"/>
                  </a:cubicBezTo>
                  <a:cubicBezTo>
                    <a:pt x="6862" y="11601"/>
                    <a:pt x="7517" y="11492"/>
                    <a:pt x="8149" y="11269"/>
                  </a:cubicBezTo>
                  <a:cubicBezTo>
                    <a:pt x="10239" y="10526"/>
                    <a:pt x="11716" y="8657"/>
                    <a:pt x="11967" y="6457"/>
                  </a:cubicBezTo>
                  <a:cubicBezTo>
                    <a:pt x="12118" y="5181"/>
                    <a:pt x="11836" y="3895"/>
                    <a:pt x="11173" y="2789"/>
                  </a:cubicBezTo>
                  <a:cubicBezTo>
                    <a:pt x="11113" y="2673"/>
                    <a:pt x="11020" y="2626"/>
                    <a:pt x="10926" y="2626"/>
                  </a:cubicBezTo>
                  <a:cubicBezTo>
                    <a:pt x="10720" y="2626"/>
                    <a:pt x="10515" y="2856"/>
                    <a:pt x="10681" y="3091"/>
                  </a:cubicBezTo>
                  <a:cubicBezTo>
                    <a:pt x="12037" y="5321"/>
                    <a:pt x="11535" y="8215"/>
                    <a:pt x="9495" y="9863"/>
                  </a:cubicBezTo>
                  <a:cubicBezTo>
                    <a:pt x="8538" y="10640"/>
                    <a:pt x="7378" y="11023"/>
                    <a:pt x="6219" y="11023"/>
                  </a:cubicBezTo>
                  <a:cubicBezTo>
                    <a:pt x="4922" y="11023"/>
                    <a:pt x="3626" y="10542"/>
                    <a:pt x="2623" y="9591"/>
                  </a:cubicBezTo>
                  <a:cubicBezTo>
                    <a:pt x="724" y="7793"/>
                    <a:pt x="443" y="4869"/>
                    <a:pt x="1970" y="2749"/>
                  </a:cubicBezTo>
                  <a:cubicBezTo>
                    <a:pt x="2982" y="1337"/>
                    <a:pt x="4582" y="570"/>
                    <a:pt x="6218" y="570"/>
                  </a:cubicBezTo>
                  <a:cubicBezTo>
                    <a:pt x="7050" y="570"/>
                    <a:pt x="7892" y="769"/>
                    <a:pt x="8671" y="1182"/>
                  </a:cubicBezTo>
                  <a:cubicBezTo>
                    <a:pt x="8708" y="1209"/>
                    <a:pt x="8746" y="1220"/>
                    <a:pt x="8783" y="1220"/>
                  </a:cubicBezTo>
                  <a:cubicBezTo>
                    <a:pt x="9008" y="1220"/>
                    <a:pt x="9202" y="783"/>
                    <a:pt x="8943" y="679"/>
                  </a:cubicBezTo>
                  <a:cubicBezTo>
                    <a:pt x="8097" y="233"/>
                    <a:pt x="7153" y="0"/>
                    <a:pt x="62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1"/>
            <p:cNvSpPr/>
            <p:nvPr/>
          </p:nvSpPr>
          <p:spPr>
            <a:xfrm>
              <a:off x="1606318" y="2925744"/>
              <a:ext cx="180199" cy="181126"/>
            </a:xfrm>
            <a:custGeom>
              <a:avLst/>
              <a:gdLst/>
              <a:ahLst/>
              <a:cxnLst/>
              <a:rect l="l" t="t" r="r" b="b"/>
              <a:pathLst>
                <a:path w="6998" h="7034" extrusionOk="0">
                  <a:moveTo>
                    <a:pt x="4623" y="1324"/>
                  </a:moveTo>
                  <a:cubicBezTo>
                    <a:pt x="5266" y="1324"/>
                    <a:pt x="5788" y="1846"/>
                    <a:pt x="5788" y="2479"/>
                  </a:cubicBezTo>
                  <a:cubicBezTo>
                    <a:pt x="5788" y="3122"/>
                    <a:pt x="5266" y="3635"/>
                    <a:pt x="4623" y="3635"/>
                  </a:cubicBezTo>
                  <a:lnTo>
                    <a:pt x="4633" y="3635"/>
                  </a:lnTo>
                  <a:cubicBezTo>
                    <a:pt x="4100" y="3635"/>
                    <a:pt x="3668" y="4067"/>
                    <a:pt x="3668" y="4589"/>
                  </a:cubicBezTo>
                  <a:cubicBezTo>
                    <a:pt x="3668" y="5232"/>
                    <a:pt x="3156" y="5745"/>
                    <a:pt x="2513" y="5745"/>
                  </a:cubicBezTo>
                  <a:cubicBezTo>
                    <a:pt x="1880" y="5745"/>
                    <a:pt x="1357" y="5232"/>
                    <a:pt x="1357" y="4589"/>
                  </a:cubicBezTo>
                  <a:cubicBezTo>
                    <a:pt x="1357" y="3725"/>
                    <a:pt x="1699" y="2891"/>
                    <a:pt x="2312" y="2278"/>
                  </a:cubicBezTo>
                  <a:cubicBezTo>
                    <a:pt x="2925" y="1666"/>
                    <a:pt x="3759" y="1324"/>
                    <a:pt x="4623" y="1324"/>
                  </a:cubicBezTo>
                  <a:close/>
                  <a:moveTo>
                    <a:pt x="4523" y="0"/>
                  </a:moveTo>
                  <a:cubicBezTo>
                    <a:pt x="4374" y="0"/>
                    <a:pt x="4226" y="103"/>
                    <a:pt x="4241" y="309"/>
                  </a:cubicBezTo>
                  <a:lnTo>
                    <a:pt x="4241" y="771"/>
                  </a:lnTo>
                  <a:cubicBezTo>
                    <a:pt x="3929" y="802"/>
                    <a:pt x="3628" y="872"/>
                    <a:pt x="3337" y="972"/>
                  </a:cubicBezTo>
                  <a:lnTo>
                    <a:pt x="3106" y="430"/>
                  </a:lnTo>
                  <a:cubicBezTo>
                    <a:pt x="3049" y="316"/>
                    <a:pt x="2952" y="268"/>
                    <a:pt x="2855" y="268"/>
                  </a:cubicBezTo>
                  <a:cubicBezTo>
                    <a:pt x="2678" y="268"/>
                    <a:pt x="2502" y="430"/>
                    <a:pt x="2573" y="651"/>
                  </a:cubicBezTo>
                  <a:lnTo>
                    <a:pt x="2804" y="1203"/>
                  </a:lnTo>
                  <a:cubicBezTo>
                    <a:pt x="2563" y="1334"/>
                    <a:pt x="2332" y="1495"/>
                    <a:pt x="2121" y="1676"/>
                  </a:cubicBezTo>
                  <a:lnTo>
                    <a:pt x="1769" y="1314"/>
                  </a:lnTo>
                  <a:cubicBezTo>
                    <a:pt x="1704" y="1239"/>
                    <a:pt x="1629" y="1209"/>
                    <a:pt x="1556" y="1209"/>
                  </a:cubicBezTo>
                  <a:cubicBezTo>
                    <a:pt x="1325" y="1209"/>
                    <a:pt x="1120" y="1520"/>
                    <a:pt x="1357" y="1726"/>
                  </a:cubicBezTo>
                  <a:lnTo>
                    <a:pt x="1719" y="2078"/>
                  </a:lnTo>
                  <a:cubicBezTo>
                    <a:pt x="1458" y="2379"/>
                    <a:pt x="1247" y="2710"/>
                    <a:pt x="1086" y="3082"/>
                  </a:cubicBezTo>
                  <a:lnTo>
                    <a:pt x="584" y="2881"/>
                  </a:lnTo>
                  <a:cubicBezTo>
                    <a:pt x="537" y="2860"/>
                    <a:pt x="492" y="2850"/>
                    <a:pt x="451" y="2850"/>
                  </a:cubicBezTo>
                  <a:cubicBezTo>
                    <a:pt x="166" y="2850"/>
                    <a:pt x="40" y="3308"/>
                    <a:pt x="383" y="3414"/>
                  </a:cubicBezTo>
                  <a:lnTo>
                    <a:pt x="905" y="3625"/>
                  </a:lnTo>
                  <a:cubicBezTo>
                    <a:pt x="845" y="3846"/>
                    <a:pt x="805" y="4067"/>
                    <a:pt x="795" y="4298"/>
                  </a:cubicBezTo>
                  <a:lnTo>
                    <a:pt x="363" y="4298"/>
                  </a:lnTo>
                  <a:cubicBezTo>
                    <a:pt x="1" y="4328"/>
                    <a:pt x="1" y="4851"/>
                    <a:pt x="363" y="4871"/>
                  </a:cubicBezTo>
                  <a:lnTo>
                    <a:pt x="805" y="4871"/>
                  </a:lnTo>
                  <a:cubicBezTo>
                    <a:pt x="865" y="5242"/>
                    <a:pt x="1046" y="5574"/>
                    <a:pt x="1317" y="5835"/>
                  </a:cubicBezTo>
                  <a:lnTo>
                    <a:pt x="915" y="6237"/>
                  </a:lnTo>
                  <a:cubicBezTo>
                    <a:pt x="679" y="6436"/>
                    <a:pt x="883" y="6744"/>
                    <a:pt x="1109" y="6744"/>
                  </a:cubicBezTo>
                  <a:cubicBezTo>
                    <a:pt x="1181" y="6744"/>
                    <a:pt x="1254" y="6714"/>
                    <a:pt x="1317" y="6639"/>
                  </a:cubicBezTo>
                  <a:lnTo>
                    <a:pt x="1799" y="6167"/>
                  </a:lnTo>
                  <a:cubicBezTo>
                    <a:pt x="2020" y="6267"/>
                    <a:pt x="2262" y="6317"/>
                    <a:pt x="2513" y="6317"/>
                  </a:cubicBezTo>
                  <a:cubicBezTo>
                    <a:pt x="2563" y="6317"/>
                    <a:pt x="2623" y="6317"/>
                    <a:pt x="2684" y="6307"/>
                  </a:cubicBezTo>
                  <a:lnTo>
                    <a:pt x="2684" y="6770"/>
                  </a:lnTo>
                  <a:cubicBezTo>
                    <a:pt x="2694" y="6945"/>
                    <a:pt x="2829" y="7033"/>
                    <a:pt x="2966" y="7033"/>
                  </a:cubicBezTo>
                  <a:cubicBezTo>
                    <a:pt x="3103" y="7033"/>
                    <a:pt x="3241" y="6945"/>
                    <a:pt x="3256" y="6770"/>
                  </a:cubicBezTo>
                  <a:lnTo>
                    <a:pt x="3256" y="6147"/>
                  </a:lnTo>
                  <a:cubicBezTo>
                    <a:pt x="3437" y="6066"/>
                    <a:pt x="3598" y="5946"/>
                    <a:pt x="3738" y="5805"/>
                  </a:cubicBezTo>
                  <a:lnTo>
                    <a:pt x="4100" y="6157"/>
                  </a:lnTo>
                  <a:cubicBezTo>
                    <a:pt x="4162" y="6214"/>
                    <a:pt x="4230" y="6239"/>
                    <a:pt x="4295" y="6239"/>
                  </a:cubicBezTo>
                  <a:cubicBezTo>
                    <a:pt x="4513" y="6239"/>
                    <a:pt x="4696" y="5964"/>
                    <a:pt x="4502" y="5755"/>
                  </a:cubicBezTo>
                  <a:lnTo>
                    <a:pt x="4080" y="5333"/>
                  </a:lnTo>
                  <a:cubicBezTo>
                    <a:pt x="4191" y="5102"/>
                    <a:pt x="4251" y="4840"/>
                    <a:pt x="4251" y="4589"/>
                  </a:cubicBezTo>
                  <a:cubicBezTo>
                    <a:pt x="4241" y="4489"/>
                    <a:pt x="4281" y="4398"/>
                    <a:pt x="4351" y="4328"/>
                  </a:cubicBezTo>
                  <a:lnTo>
                    <a:pt x="4924" y="4901"/>
                  </a:lnTo>
                  <a:cubicBezTo>
                    <a:pt x="4988" y="4969"/>
                    <a:pt x="5060" y="4998"/>
                    <a:pt x="5129" y="4998"/>
                  </a:cubicBezTo>
                  <a:cubicBezTo>
                    <a:pt x="5354" y="4998"/>
                    <a:pt x="5549" y="4696"/>
                    <a:pt x="5326" y="4489"/>
                  </a:cubicBezTo>
                  <a:lnTo>
                    <a:pt x="4994" y="4167"/>
                  </a:lnTo>
                  <a:cubicBezTo>
                    <a:pt x="5406" y="4077"/>
                    <a:pt x="5778" y="3836"/>
                    <a:pt x="6029" y="3504"/>
                  </a:cubicBezTo>
                  <a:lnTo>
                    <a:pt x="6461" y="3645"/>
                  </a:lnTo>
                  <a:cubicBezTo>
                    <a:pt x="6506" y="3664"/>
                    <a:pt x="6548" y="3672"/>
                    <a:pt x="6587" y="3672"/>
                  </a:cubicBezTo>
                  <a:cubicBezTo>
                    <a:pt x="6882" y="3672"/>
                    <a:pt x="6997" y="3191"/>
                    <a:pt x="6642" y="3102"/>
                  </a:cubicBezTo>
                  <a:lnTo>
                    <a:pt x="6290" y="2972"/>
                  </a:lnTo>
                  <a:cubicBezTo>
                    <a:pt x="6391" y="2620"/>
                    <a:pt x="6381" y="2248"/>
                    <a:pt x="6260" y="1897"/>
                  </a:cubicBezTo>
                  <a:lnTo>
                    <a:pt x="6612" y="1776"/>
                  </a:lnTo>
                  <a:cubicBezTo>
                    <a:pt x="6947" y="1661"/>
                    <a:pt x="6825" y="1205"/>
                    <a:pt x="6545" y="1205"/>
                  </a:cubicBezTo>
                  <a:cubicBezTo>
                    <a:pt x="6507" y="1205"/>
                    <a:pt x="6465" y="1214"/>
                    <a:pt x="6421" y="1234"/>
                  </a:cubicBezTo>
                  <a:lnTo>
                    <a:pt x="5979" y="1394"/>
                  </a:lnTo>
                  <a:cubicBezTo>
                    <a:pt x="5688" y="1033"/>
                    <a:pt x="5266" y="802"/>
                    <a:pt x="4814" y="761"/>
                  </a:cubicBezTo>
                  <a:lnTo>
                    <a:pt x="4814" y="309"/>
                  </a:lnTo>
                  <a:cubicBezTo>
                    <a:pt x="4824" y="103"/>
                    <a:pt x="4673" y="0"/>
                    <a:pt x="452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1"/>
            <p:cNvSpPr/>
            <p:nvPr/>
          </p:nvSpPr>
          <p:spPr>
            <a:xfrm>
              <a:off x="1721704" y="2983115"/>
              <a:ext cx="20497" cy="14858"/>
            </a:xfrm>
            <a:custGeom>
              <a:avLst/>
              <a:gdLst/>
              <a:ahLst/>
              <a:cxnLst/>
              <a:rect l="l" t="t" r="r" b="b"/>
              <a:pathLst>
                <a:path w="796" h="577" extrusionOk="0">
                  <a:moveTo>
                    <a:pt x="403" y="0"/>
                  </a:moveTo>
                  <a:cubicBezTo>
                    <a:pt x="81" y="0"/>
                    <a:pt x="1" y="432"/>
                    <a:pt x="292" y="553"/>
                  </a:cubicBezTo>
                  <a:cubicBezTo>
                    <a:pt x="331" y="569"/>
                    <a:pt x="370" y="576"/>
                    <a:pt x="406" y="576"/>
                  </a:cubicBezTo>
                  <a:cubicBezTo>
                    <a:pt x="640" y="576"/>
                    <a:pt x="795" y="272"/>
                    <a:pt x="604" y="81"/>
                  </a:cubicBezTo>
                  <a:cubicBezTo>
                    <a:pt x="544" y="30"/>
                    <a:pt x="47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1"/>
            <p:cNvSpPr/>
            <p:nvPr/>
          </p:nvSpPr>
          <p:spPr>
            <a:xfrm>
              <a:off x="1688074" y="2977939"/>
              <a:ext cx="20497" cy="14858"/>
            </a:xfrm>
            <a:custGeom>
              <a:avLst/>
              <a:gdLst/>
              <a:ahLst/>
              <a:cxnLst/>
              <a:rect l="l" t="t" r="r" b="b"/>
              <a:pathLst>
                <a:path w="796" h="577" extrusionOk="0">
                  <a:moveTo>
                    <a:pt x="403" y="0"/>
                  </a:moveTo>
                  <a:cubicBezTo>
                    <a:pt x="81" y="0"/>
                    <a:pt x="1" y="432"/>
                    <a:pt x="292" y="553"/>
                  </a:cubicBezTo>
                  <a:cubicBezTo>
                    <a:pt x="330" y="569"/>
                    <a:pt x="367" y="576"/>
                    <a:pt x="403" y="576"/>
                  </a:cubicBezTo>
                  <a:cubicBezTo>
                    <a:pt x="632" y="576"/>
                    <a:pt x="795" y="272"/>
                    <a:pt x="604" y="81"/>
                  </a:cubicBezTo>
                  <a:cubicBezTo>
                    <a:pt x="543" y="30"/>
                    <a:pt x="47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1"/>
            <p:cNvSpPr/>
            <p:nvPr/>
          </p:nvSpPr>
          <p:spPr>
            <a:xfrm>
              <a:off x="1651664" y="3016255"/>
              <a:ext cx="16531" cy="14883"/>
            </a:xfrm>
            <a:custGeom>
              <a:avLst/>
              <a:gdLst/>
              <a:ahLst/>
              <a:cxnLst/>
              <a:rect l="l" t="t" r="r" b="b"/>
              <a:pathLst>
                <a:path w="642" h="578" extrusionOk="0">
                  <a:moveTo>
                    <a:pt x="353" y="0"/>
                  </a:moveTo>
                  <a:cubicBezTo>
                    <a:pt x="247" y="0"/>
                    <a:pt x="140" y="57"/>
                    <a:pt x="89" y="180"/>
                  </a:cubicBezTo>
                  <a:cubicBezTo>
                    <a:pt x="1" y="392"/>
                    <a:pt x="169" y="578"/>
                    <a:pt x="356" y="578"/>
                  </a:cubicBezTo>
                  <a:cubicBezTo>
                    <a:pt x="425" y="578"/>
                    <a:pt x="498" y="552"/>
                    <a:pt x="561" y="492"/>
                  </a:cubicBezTo>
                  <a:cubicBezTo>
                    <a:pt x="611" y="441"/>
                    <a:pt x="641" y="361"/>
                    <a:pt x="641" y="291"/>
                  </a:cubicBezTo>
                  <a:cubicBezTo>
                    <a:pt x="641" y="105"/>
                    <a:pt x="498" y="0"/>
                    <a:pt x="35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1"/>
            <p:cNvSpPr/>
            <p:nvPr/>
          </p:nvSpPr>
          <p:spPr>
            <a:xfrm>
              <a:off x="1680838" y="3011568"/>
              <a:ext cx="20703" cy="14858"/>
            </a:xfrm>
            <a:custGeom>
              <a:avLst/>
              <a:gdLst/>
              <a:ahLst/>
              <a:cxnLst/>
              <a:rect l="l" t="t" r="r" b="b"/>
              <a:pathLst>
                <a:path w="804" h="577" extrusionOk="0">
                  <a:moveTo>
                    <a:pt x="402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1" y="569"/>
                    <a:pt x="369" y="577"/>
                    <a:pt x="406" y="577"/>
                  </a:cubicBezTo>
                  <a:cubicBezTo>
                    <a:pt x="642" y="577"/>
                    <a:pt x="803" y="272"/>
                    <a:pt x="603" y="81"/>
                  </a:cubicBezTo>
                  <a:cubicBezTo>
                    <a:pt x="553" y="31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1"/>
            <p:cNvSpPr/>
            <p:nvPr/>
          </p:nvSpPr>
          <p:spPr>
            <a:xfrm>
              <a:off x="1658590" y="3046228"/>
              <a:ext cx="20677" cy="14883"/>
            </a:xfrm>
            <a:custGeom>
              <a:avLst/>
              <a:gdLst/>
              <a:ahLst/>
              <a:cxnLst/>
              <a:rect l="l" t="t" r="r" b="b"/>
              <a:pathLst>
                <a:path w="803" h="578" extrusionOk="0">
                  <a:moveTo>
                    <a:pt x="402" y="1"/>
                  </a:moveTo>
                  <a:cubicBezTo>
                    <a:pt x="91" y="1"/>
                    <a:pt x="0" y="433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3" y="577"/>
                    <a:pt x="803" y="282"/>
                    <a:pt x="603" y="91"/>
                  </a:cubicBezTo>
                  <a:cubicBezTo>
                    <a:pt x="553" y="31"/>
                    <a:pt x="483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1"/>
            <p:cNvSpPr/>
            <p:nvPr/>
          </p:nvSpPr>
          <p:spPr>
            <a:xfrm>
              <a:off x="1743128" y="3062270"/>
              <a:ext cx="75705" cy="75885"/>
            </a:xfrm>
            <a:custGeom>
              <a:avLst/>
              <a:gdLst/>
              <a:ahLst/>
              <a:cxnLst/>
              <a:rect l="l" t="t" r="r" b="b"/>
              <a:pathLst>
                <a:path w="2940" h="2947" extrusionOk="0">
                  <a:moveTo>
                    <a:pt x="1501" y="1077"/>
                  </a:moveTo>
                  <a:cubicBezTo>
                    <a:pt x="1706" y="1077"/>
                    <a:pt x="1902" y="1234"/>
                    <a:pt x="1902" y="1478"/>
                  </a:cubicBezTo>
                  <a:cubicBezTo>
                    <a:pt x="1902" y="1699"/>
                    <a:pt x="1721" y="1869"/>
                    <a:pt x="1500" y="1879"/>
                  </a:cubicBezTo>
                  <a:cubicBezTo>
                    <a:pt x="1148" y="1879"/>
                    <a:pt x="967" y="1447"/>
                    <a:pt x="1219" y="1196"/>
                  </a:cubicBezTo>
                  <a:cubicBezTo>
                    <a:pt x="1301" y="1114"/>
                    <a:pt x="1402" y="1077"/>
                    <a:pt x="1501" y="1077"/>
                  </a:cubicBezTo>
                  <a:close/>
                  <a:moveTo>
                    <a:pt x="1501" y="1"/>
                  </a:moveTo>
                  <a:cubicBezTo>
                    <a:pt x="1364" y="1"/>
                    <a:pt x="1229" y="91"/>
                    <a:pt x="1219" y="272"/>
                  </a:cubicBezTo>
                  <a:lnTo>
                    <a:pt x="1219" y="543"/>
                  </a:lnTo>
                  <a:cubicBezTo>
                    <a:pt x="1078" y="583"/>
                    <a:pt x="957" y="654"/>
                    <a:pt x="847" y="744"/>
                  </a:cubicBezTo>
                  <a:lnTo>
                    <a:pt x="616" y="603"/>
                  </a:lnTo>
                  <a:cubicBezTo>
                    <a:pt x="567" y="578"/>
                    <a:pt x="520" y="566"/>
                    <a:pt x="475" y="566"/>
                  </a:cubicBezTo>
                  <a:cubicBezTo>
                    <a:pt x="223" y="566"/>
                    <a:pt x="58" y="925"/>
                    <a:pt x="314" y="1096"/>
                  </a:cubicBezTo>
                  <a:lnTo>
                    <a:pt x="555" y="1236"/>
                  </a:lnTo>
                  <a:cubicBezTo>
                    <a:pt x="515" y="1387"/>
                    <a:pt x="515" y="1528"/>
                    <a:pt x="545" y="1679"/>
                  </a:cubicBezTo>
                  <a:lnTo>
                    <a:pt x="304" y="1809"/>
                  </a:lnTo>
                  <a:cubicBezTo>
                    <a:pt x="1" y="1961"/>
                    <a:pt x="164" y="2360"/>
                    <a:pt x="426" y="2360"/>
                  </a:cubicBezTo>
                  <a:cubicBezTo>
                    <a:pt x="477" y="2360"/>
                    <a:pt x="531" y="2345"/>
                    <a:pt x="586" y="2311"/>
                  </a:cubicBezTo>
                  <a:lnTo>
                    <a:pt x="827" y="2181"/>
                  </a:lnTo>
                  <a:cubicBezTo>
                    <a:pt x="937" y="2281"/>
                    <a:pt x="1068" y="2362"/>
                    <a:pt x="1219" y="2412"/>
                  </a:cubicBezTo>
                  <a:lnTo>
                    <a:pt x="1219" y="2683"/>
                  </a:lnTo>
                  <a:cubicBezTo>
                    <a:pt x="1229" y="2859"/>
                    <a:pt x="1364" y="2947"/>
                    <a:pt x="1501" y="2947"/>
                  </a:cubicBezTo>
                  <a:cubicBezTo>
                    <a:pt x="1638" y="2947"/>
                    <a:pt x="1776" y="2859"/>
                    <a:pt x="1791" y="2683"/>
                  </a:cubicBezTo>
                  <a:lnTo>
                    <a:pt x="1791" y="2412"/>
                  </a:lnTo>
                  <a:cubicBezTo>
                    <a:pt x="1922" y="2372"/>
                    <a:pt x="2053" y="2301"/>
                    <a:pt x="2153" y="2201"/>
                  </a:cubicBezTo>
                  <a:lnTo>
                    <a:pt x="2384" y="2342"/>
                  </a:lnTo>
                  <a:cubicBezTo>
                    <a:pt x="2435" y="2370"/>
                    <a:pt x="2485" y="2383"/>
                    <a:pt x="2531" y="2383"/>
                  </a:cubicBezTo>
                  <a:cubicBezTo>
                    <a:pt x="2780" y="2383"/>
                    <a:pt x="2939" y="2027"/>
                    <a:pt x="2685" y="1849"/>
                  </a:cubicBezTo>
                  <a:lnTo>
                    <a:pt x="2454" y="1709"/>
                  </a:lnTo>
                  <a:cubicBezTo>
                    <a:pt x="2485" y="1568"/>
                    <a:pt x="2485" y="1417"/>
                    <a:pt x="2454" y="1277"/>
                  </a:cubicBezTo>
                  <a:lnTo>
                    <a:pt x="2696" y="1146"/>
                  </a:lnTo>
                  <a:cubicBezTo>
                    <a:pt x="2836" y="1066"/>
                    <a:pt x="2886" y="885"/>
                    <a:pt x="2806" y="754"/>
                  </a:cubicBezTo>
                  <a:cubicBezTo>
                    <a:pt x="2757" y="656"/>
                    <a:pt x="2654" y="602"/>
                    <a:pt x="2549" y="602"/>
                  </a:cubicBezTo>
                  <a:cubicBezTo>
                    <a:pt x="2503" y="602"/>
                    <a:pt x="2457" y="612"/>
                    <a:pt x="2414" y="634"/>
                  </a:cubicBezTo>
                  <a:lnTo>
                    <a:pt x="2173" y="774"/>
                  </a:lnTo>
                  <a:cubicBezTo>
                    <a:pt x="2073" y="664"/>
                    <a:pt x="1932" y="583"/>
                    <a:pt x="1791" y="543"/>
                  </a:cubicBezTo>
                  <a:lnTo>
                    <a:pt x="1791" y="272"/>
                  </a:lnTo>
                  <a:cubicBezTo>
                    <a:pt x="1776" y="91"/>
                    <a:pt x="1638" y="1"/>
                    <a:pt x="150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1"/>
            <p:cNvSpPr/>
            <p:nvPr/>
          </p:nvSpPr>
          <p:spPr>
            <a:xfrm>
              <a:off x="1699481" y="3131872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402" y="0"/>
                  </a:moveTo>
                  <a:cubicBezTo>
                    <a:pt x="321" y="0"/>
                    <a:pt x="251" y="30"/>
                    <a:pt x="191" y="91"/>
                  </a:cubicBezTo>
                  <a:cubicBezTo>
                    <a:pt x="0" y="281"/>
                    <a:pt x="153" y="577"/>
                    <a:pt x="386" y="577"/>
                  </a:cubicBezTo>
                  <a:cubicBezTo>
                    <a:pt x="423" y="577"/>
                    <a:pt x="462" y="569"/>
                    <a:pt x="502" y="553"/>
                  </a:cubicBezTo>
                  <a:cubicBezTo>
                    <a:pt x="794" y="432"/>
                    <a:pt x="71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1"/>
            <p:cNvSpPr/>
            <p:nvPr/>
          </p:nvSpPr>
          <p:spPr>
            <a:xfrm>
              <a:off x="1798310" y="3000341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386" y="1"/>
                  </a:moveTo>
                  <a:cubicBezTo>
                    <a:pt x="154" y="1"/>
                    <a:pt x="0" y="297"/>
                    <a:pt x="191" y="497"/>
                  </a:cubicBezTo>
                  <a:cubicBezTo>
                    <a:pt x="241" y="547"/>
                    <a:pt x="321" y="577"/>
                    <a:pt x="392" y="577"/>
                  </a:cubicBezTo>
                  <a:cubicBezTo>
                    <a:pt x="703" y="577"/>
                    <a:pt x="794" y="145"/>
                    <a:pt x="502" y="24"/>
                  </a:cubicBezTo>
                  <a:cubicBezTo>
                    <a:pt x="462" y="8"/>
                    <a:pt x="423" y="1"/>
                    <a:pt x="3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1"/>
            <p:cNvSpPr/>
            <p:nvPr/>
          </p:nvSpPr>
          <p:spPr>
            <a:xfrm>
              <a:off x="1817957" y="3046228"/>
              <a:ext cx="20729" cy="14883"/>
            </a:xfrm>
            <a:custGeom>
              <a:avLst/>
              <a:gdLst/>
              <a:ahLst/>
              <a:cxnLst/>
              <a:rect l="l" t="t" r="r" b="b"/>
              <a:pathLst>
                <a:path w="805" h="578" extrusionOk="0">
                  <a:moveTo>
                    <a:pt x="402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3" y="577"/>
                    <a:pt x="804" y="282"/>
                    <a:pt x="613" y="91"/>
                  </a:cubicBezTo>
                  <a:cubicBezTo>
                    <a:pt x="553" y="31"/>
                    <a:pt x="483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2" name="Google Shape;1642;p41"/>
          <p:cNvGrpSpPr/>
          <p:nvPr/>
        </p:nvGrpSpPr>
        <p:grpSpPr>
          <a:xfrm>
            <a:off x="3453691" y="3744720"/>
            <a:ext cx="381460" cy="377959"/>
            <a:chOff x="900716" y="2855420"/>
            <a:chExt cx="381461" cy="377958"/>
          </a:xfrm>
        </p:grpSpPr>
        <p:sp>
          <p:nvSpPr>
            <p:cNvPr id="1643" name="Google Shape;1643;p41"/>
            <p:cNvSpPr/>
            <p:nvPr/>
          </p:nvSpPr>
          <p:spPr>
            <a:xfrm>
              <a:off x="1265671" y="3124740"/>
              <a:ext cx="16506" cy="14883"/>
            </a:xfrm>
            <a:custGeom>
              <a:avLst/>
              <a:gdLst/>
              <a:ahLst/>
              <a:cxnLst/>
              <a:rect l="l" t="t" r="r" b="b"/>
              <a:pathLst>
                <a:path w="641" h="578" extrusionOk="0">
                  <a:moveTo>
                    <a:pt x="360" y="0"/>
                  </a:moveTo>
                  <a:cubicBezTo>
                    <a:pt x="174" y="0"/>
                    <a:pt x="1" y="186"/>
                    <a:pt x="88" y="398"/>
                  </a:cubicBezTo>
                  <a:cubicBezTo>
                    <a:pt x="139" y="521"/>
                    <a:pt x="246" y="578"/>
                    <a:pt x="353" y="578"/>
                  </a:cubicBezTo>
                  <a:cubicBezTo>
                    <a:pt x="497" y="578"/>
                    <a:pt x="641" y="473"/>
                    <a:pt x="641" y="287"/>
                  </a:cubicBezTo>
                  <a:cubicBezTo>
                    <a:pt x="641" y="217"/>
                    <a:pt x="611" y="147"/>
                    <a:pt x="561" y="86"/>
                  </a:cubicBezTo>
                  <a:cubicBezTo>
                    <a:pt x="500" y="26"/>
                    <a:pt x="429" y="0"/>
                    <a:pt x="36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1"/>
            <p:cNvSpPr/>
            <p:nvPr/>
          </p:nvSpPr>
          <p:spPr>
            <a:xfrm>
              <a:off x="900716" y="2855420"/>
              <a:ext cx="351307" cy="377958"/>
            </a:xfrm>
            <a:custGeom>
              <a:avLst/>
              <a:gdLst/>
              <a:ahLst/>
              <a:cxnLst/>
              <a:rect l="l" t="t" r="r" b="b"/>
              <a:pathLst>
                <a:path w="13643" h="14678" extrusionOk="0">
                  <a:moveTo>
                    <a:pt x="7469" y="639"/>
                  </a:moveTo>
                  <a:cubicBezTo>
                    <a:pt x="7922" y="991"/>
                    <a:pt x="8193" y="1523"/>
                    <a:pt x="8203" y="2096"/>
                  </a:cubicBezTo>
                  <a:cubicBezTo>
                    <a:pt x="8203" y="2528"/>
                    <a:pt x="8042" y="2950"/>
                    <a:pt x="7751" y="3271"/>
                  </a:cubicBezTo>
                  <a:lnTo>
                    <a:pt x="7751" y="2829"/>
                  </a:lnTo>
                  <a:cubicBezTo>
                    <a:pt x="7741" y="2648"/>
                    <a:pt x="7605" y="2558"/>
                    <a:pt x="7468" y="2558"/>
                  </a:cubicBezTo>
                  <a:cubicBezTo>
                    <a:pt x="7331" y="2558"/>
                    <a:pt x="7193" y="2648"/>
                    <a:pt x="7178" y="2829"/>
                  </a:cubicBezTo>
                  <a:lnTo>
                    <a:pt x="7178" y="3271"/>
                  </a:lnTo>
                  <a:cubicBezTo>
                    <a:pt x="6897" y="2950"/>
                    <a:pt x="6736" y="2528"/>
                    <a:pt x="6726" y="2096"/>
                  </a:cubicBezTo>
                  <a:cubicBezTo>
                    <a:pt x="6736" y="1523"/>
                    <a:pt x="7007" y="991"/>
                    <a:pt x="7469" y="639"/>
                  </a:cubicBezTo>
                  <a:close/>
                  <a:moveTo>
                    <a:pt x="4737" y="3934"/>
                  </a:moveTo>
                  <a:cubicBezTo>
                    <a:pt x="5400" y="3934"/>
                    <a:pt x="5993" y="4346"/>
                    <a:pt x="6234" y="4959"/>
                  </a:cubicBezTo>
                  <a:cubicBezTo>
                    <a:pt x="5983" y="4829"/>
                    <a:pt x="5721" y="4718"/>
                    <a:pt x="5450" y="4638"/>
                  </a:cubicBezTo>
                  <a:cubicBezTo>
                    <a:pt x="5408" y="4621"/>
                    <a:pt x="5368" y="4614"/>
                    <a:pt x="5331" y="4614"/>
                  </a:cubicBezTo>
                  <a:cubicBezTo>
                    <a:pt x="5033" y="4614"/>
                    <a:pt x="4922" y="5100"/>
                    <a:pt x="5279" y="5180"/>
                  </a:cubicBezTo>
                  <a:cubicBezTo>
                    <a:pt x="5340" y="5200"/>
                    <a:pt x="5410" y="5231"/>
                    <a:pt x="5470" y="5251"/>
                  </a:cubicBezTo>
                  <a:lnTo>
                    <a:pt x="5129" y="5251"/>
                  </a:lnTo>
                  <a:cubicBezTo>
                    <a:pt x="4355" y="5251"/>
                    <a:pt x="3692" y="4698"/>
                    <a:pt x="3551" y="3934"/>
                  </a:cubicBezTo>
                  <a:close/>
                  <a:moveTo>
                    <a:pt x="11378" y="3934"/>
                  </a:moveTo>
                  <a:cubicBezTo>
                    <a:pt x="11237" y="4698"/>
                    <a:pt x="10574" y="5251"/>
                    <a:pt x="9800" y="5251"/>
                  </a:cubicBezTo>
                  <a:lnTo>
                    <a:pt x="9459" y="5251"/>
                  </a:lnTo>
                  <a:cubicBezTo>
                    <a:pt x="9529" y="5231"/>
                    <a:pt x="9589" y="5200"/>
                    <a:pt x="9660" y="5180"/>
                  </a:cubicBezTo>
                  <a:cubicBezTo>
                    <a:pt x="9964" y="5060"/>
                    <a:pt x="9854" y="4627"/>
                    <a:pt x="9569" y="4627"/>
                  </a:cubicBezTo>
                  <a:cubicBezTo>
                    <a:pt x="9544" y="4627"/>
                    <a:pt x="9517" y="4630"/>
                    <a:pt x="9489" y="4638"/>
                  </a:cubicBezTo>
                  <a:cubicBezTo>
                    <a:pt x="9218" y="4718"/>
                    <a:pt x="8956" y="4829"/>
                    <a:pt x="8705" y="4959"/>
                  </a:cubicBezTo>
                  <a:cubicBezTo>
                    <a:pt x="8946" y="4346"/>
                    <a:pt x="9539" y="3934"/>
                    <a:pt x="10192" y="3934"/>
                  </a:cubicBezTo>
                  <a:close/>
                  <a:moveTo>
                    <a:pt x="4556" y="6868"/>
                  </a:moveTo>
                  <a:cubicBezTo>
                    <a:pt x="5289" y="6868"/>
                    <a:pt x="5942" y="7330"/>
                    <a:pt x="6183" y="8024"/>
                  </a:cubicBezTo>
                  <a:cubicBezTo>
                    <a:pt x="5902" y="7873"/>
                    <a:pt x="5611" y="7752"/>
                    <a:pt x="5309" y="7652"/>
                  </a:cubicBezTo>
                  <a:cubicBezTo>
                    <a:pt x="5286" y="7647"/>
                    <a:pt x="5264" y="7645"/>
                    <a:pt x="5243" y="7645"/>
                  </a:cubicBezTo>
                  <a:cubicBezTo>
                    <a:pt x="4950" y="7645"/>
                    <a:pt x="4839" y="8073"/>
                    <a:pt x="5139" y="8204"/>
                  </a:cubicBezTo>
                  <a:cubicBezTo>
                    <a:pt x="5239" y="8235"/>
                    <a:pt x="5350" y="8275"/>
                    <a:pt x="5450" y="8315"/>
                  </a:cubicBezTo>
                  <a:lnTo>
                    <a:pt x="4968" y="8315"/>
                  </a:lnTo>
                  <a:cubicBezTo>
                    <a:pt x="4124" y="8305"/>
                    <a:pt x="3400" y="7702"/>
                    <a:pt x="3260" y="6868"/>
                  </a:cubicBezTo>
                  <a:close/>
                  <a:moveTo>
                    <a:pt x="11669" y="6868"/>
                  </a:moveTo>
                  <a:cubicBezTo>
                    <a:pt x="11529" y="7702"/>
                    <a:pt x="10805" y="8305"/>
                    <a:pt x="9961" y="8315"/>
                  </a:cubicBezTo>
                  <a:lnTo>
                    <a:pt x="9489" y="8315"/>
                  </a:lnTo>
                  <a:cubicBezTo>
                    <a:pt x="9589" y="8275"/>
                    <a:pt x="9690" y="8235"/>
                    <a:pt x="9800" y="8204"/>
                  </a:cubicBezTo>
                  <a:cubicBezTo>
                    <a:pt x="10149" y="8115"/>
                    <a:pt x="10036" y="7628"/>
                    <a:pt x="9738" y="7628"/>
                  </a:cubicBezTo>
                  <a:cubicBezTo>
                    <a:pt x="9701" y="7628"/>
                    <a:pt x="9662" y="7635"/>
                    <a:pt x="9620" y="7652"/>
                  </a:cubicBezTo>
                  <a:cubicBezTo>
                    <a:pt x="9318" y="7752"/>
                    <a:pt x="9027" y="7873"/>
                    <a:pt x="8745" y="8024"/>
                  </a:cubicBezTo>
                  <a:cubicBezTo>
                    <a:pt x="8987" y="7330"/>
                    <a:pt x="9650" y="6868"/>
                    <a:pt x="10383" y="6868"/>
                  </a:cubicBezTo>
                  <a:close/>
                  <a:moveTo>
                    <a:pt x="7469" y="1"/>
                  </a:moveTo>
                  <a:cubicBezTo>
                    <a:pt x="7414" y="1"/>
                    <a:pt x="7359" y="16"/>
                    <a:pt x="7309" y="46"/>
                  </a:cubicBezTo>
                  <a:cubicBezTo>
                    <a:pt x="5832" y="940"/>
                    <a:pt x="5772" y="3060"/>
                    <a:pt x="7188" y="4055"/>
                  </a:cubicBezTo>
                  <a:lnTo>
                    <a:pt x="7188" y="5602"/>
                  </a:lnTo>
                  <a:cubicBezTo>
                    <a:pt x="7098" y="5522"/>
                    <a:pt x="7007" y="5452"/>
                    <a:pt x="6917" y="5381"/>
                  </a:cubicBezTo>
                  <a:cubicBezTo>
                    <a:pt x="6826" y="4246"/>
                    <a:pt x="5882" y="3362"/>
                    <a:pt x="4747" y="3362"/>
                  </a:cubicBezTo>
                  <a:lnTo>
                    <a:pt x="3240" y="3362"/>
                  </a:lnTo>
                  <a:cubicBezTo>
                    <a:pt x="3079" y="3362"/>
                    <a:pt x="2958" y="3492"/>
                    <a:pt x="2958" y="3653"/>
                  </a:cubicBezTo>
                  <a:cubicBezTo>
                    <a:pt x="2958" y="4849"/>
                    <a:pt x="3923" y="5823"/>
                    <a:pt x="5129" y="5823"/>
                  </a:cubicBezTo>
                  <a:lnTo>
                    <a:pt x="6545" y="5823"/>
                  </a:lnTo>
                  <a:cubicBezTo>
                    <a:pt x="6776" y="5994"/>
                    <a:pt x="6987" y="6195"/>
                    <a:pt x="7178" y="6406"/>
                  </a:cubicBezTo>
                  <a:lnTo>
                    <a:pt x="7178" y="8707"/>
                  </a:lnTo>
                  <a:cubicBezTo>
                    <a:pt x="7078" y="8616"/>
                    <a:pt x="6967" y="8526"/>
                    <a:pt x="6857" y="8446"/>
                  </a:cubicBezTo>
                  <a:cubicBezTo>
                    <a:pt x="6766" y="7230"/>
                    <a:pt x="5761" y="6296"/>
                    <a:pt x="4556" y="6296"/>
                  </a:cubicBezTo>
                  <a:lnTo>
                    <a:pt x="2948" y="6296"/>
                  </a:lnTo>
                  <a:cubicBezTo>
                    <a:pt x="2798" y="6296"/>
                    <a:pt x="2667" y="6426"/>
                    <a:pt x="2667" y="6587"/>
                  </a:cubicBezTo>
                  <a:cubicBezTo>
                    <a:pt x="2667" y="7853"/>
                    <a:pt x="3702" y="8888"/>
                    <a:pt x="4968" y="8888"/>
                  </a:cubicBezTo>
                  <a:lnTo>
                    <a:pt x="6485" y="8888"/>
                  </a:lnTo>
                  <a:cubicBezTo>
                    <a:pt x="6736" y="9069"/>
                    <a:pt x="6967" y="9279"/>
                    <a:pt x="7178" y="9511"/>
                  </a:cubicBezTo>
                  <a:lnTo>
                    <a:pt x="7178" y="9852"/>
                  </a:lnTo>
                  <a:cubicBezTo>
                    <a:pt x="6716" y="9882"/>
                    <a:pt x="6264" y="9993"/>
                    <a:pt x="5842" y="10174"/>
                  </a:cubicBezTo>
                  <a:lnTo>
                    <a:pt x="5832" y="10174"/>
                  </a:lnTo>
                  <a:cubicBezTo>
                    <a:pt x="5390" y="10365"/>
                    <a:pt x="4907" y="10465"/>
                    <a:pt x="4425" y="10465"/>
                  </a:cubicBezTo>
                  <a:lnTo>
                    <a:pt x="406" y="10465"/>
                  </a:lnTo>
                  <a:cubicBezTo>
                    <a:pt x="397" y="10464"/>
                    <a:pt x="387" y="10464"/>
                    <a:pt x="378" y="10464"/>
                  </a:cubicBezTo>
                  <a:cubicBezTo>
                    <a:pt x="1" y="10464"/>
                    <a:pt x="4" y="11038"/>
                    <a:pt x="387" y="11038"/>
                  </a:cubicBezTo>
                  <a:cubicBezTo>
                    <a:pt x="393" y="11038"/>
                    <a:pt x="400" y="11038"/>
                    <a:pt x="406" y="11038"/>
                  </a:cubicBezTo>
                  <a:lnTo>
                    <a:pt x="4425" y="11038"/>
                  </a:lnTo>
                  <a:cubicBezTo>
                    <a:pt x="4988" y="11038"/>
                    <a:pt x="5540" y="10917"/>
                    <a:pt x="6053" y="10696"/>
                  </a:cubicBezTo>
                  <a:lnTo>
                    <a:pt x="6063" y="10696"/>
                  </a:lnTo>
                  <a:cubicBezTo>
                    <a:pt x="6415" y="10545"/>
                    <a:pt x="6796" y="10455"/>
                    <a:pt x="7178" y="10425"/>
                  </a:cubicBezTo>
                  <a:lnTo>
                    <a:pt x="7178" y="10596"/>
                  </a:lnTo>
                  <a:lnTo>
                    <a:pt x="5972" y="11359"/>
                  </a:lnTo>
                  <a:cubicBezTo>
                    <a:pt x="5692" y="11524"/>
                    <a:pt x="5866" y="11900"/>
                    <a:pt x="6115" y="11900"/>
                  </a:cubicBezTo>
                  <a:cubicBezTo>
                    <a:pt x="6169" y="11900"/>
                    <a:pt x="6227" y="11883"/>
                    <a:pt x="6284" y="11842"/>
                  </a:cubicBezTo>
                  <a:lnTo>
                    <a:pt x="7178" y="11269"/>
                  </a:lnTo>
                  <a:lnTo>
                    <a:pt x="7178" y="12063"/>
                  </a:lnTo>
                  <a:cubicBezTo>
                    <a:pt x="6987" y="12243"/>
                    <a:pt x="6776" y="12414"/>
                    <a:pt x="6555" y="12565"/>
                  </a:cubicBezTo>
                  <a:lnTo>
                    <a:pt x="5731" y="12203"/>
                  </a:lnTo>
                  <a:cubicBezTo>
                    <a:pt x="5690" y="12187"/>
                    <a:pt x="5650" y="12179"/>
                    <a:pt x="5613" y="12179"/>
                  </a:cubicBezTo>
                  <a:cubicBezTo>
                    <a:pt x="5337" y="12179"/>
                    <a:pt x="5208" y="12594"/>
                    <a:pt x="5500" y="12736"/>
                  </a:cubicBezTo>
                  <a:lnTo>
                    <a:pt x="5882" y="12896"/>
                  </a:lnTo>
                  <a:cubicBezTo>
                    <a:pt x="5701" y="12977"/>
                    <a:pt x="5500" y="13037"/>
                    <a:pt x="5309" y="13087"/>
                  </a:cubicBezTo>
                  <a:lnTo>
                    <a:pt x="5219" y="13097"/>
                  </a:lnTo>
                  <a:cubicBezTo>
                    <a:pt x="4853" y="13161"/>
                    <a:pt x="4937" y="13676"/>
                    <a:pt x="5251" y="13676"/>
                  </a:cubicBezTo>
                  <a:cubicBezTo>
                    <a:pt x="5282" y="13676"/>
                    <a:pt x="5315" y="13671"/>
                    <a:pt x="5350" y="13660"/>
                  </a:cubicBezTo>
                  <a:lnTo>
                    <a:pt x="5430" y="13640"/>
                  </a:lnTo>
                  <a:cubicBezTo>
                    <a:pt x="5571" y="13610"/>
                    <a:pt x="5711" y="13570"/>
                    <a:pt x="5842" y="13529"/>
                  </a:cubicBezTo>
                  <a:lnTo>
                    <a:pt x="5842" y="13529"/>
                  </a:lnTo>
                  <a:lnTo>
                    <a:pt x="5772" y="13821"/>
                  </a:lnTo>
                  <a:cubicBezTo>
                    <a:pt x="5695" y="14051"/>
                    <a:pt x="5875" y="14199"/>
                    <a:pt x="6051" y="14199"/>
                  </a:cubicBezTo>
                  <a:cubicBezTo>
                    <a:pt x="6174" y="14199"/>
                    <a:pt x="6295" y="14127"/>
                    <a:pt x="6324" y="13961"/>
                  </a:cubicBezTo>
                  <a:lnTo>
                    <a:pt x="6515" y="13238"/>
                  </a:lnTo>
                  <a:cubicBezTo>
                    <a:pt x="6746" y="13117"/>
                    <a:pt x="6967" y="12977"/>
                    <a:pt x="7178" y="12816"/>
                  </a:cubicBezTo>
                  <a:lnTo>
                    <a:pt x="7178" y="14414"/>
                  </a:lnTo>
                  <a:cubicBezTo>
                    <a:pt x="7188" y="14589"/>
                    <a:pt x="7326" y="14677"/>
                    <a:pt x="7464" y="14677"/>
                  </a:cubicBezTo>
                  <a:cubicBezTo>
                    <a:pt x="7603" y="14677"/>
                    <a:pt x="7741" y="14589"/>
                    <a:pt x="7751" y="14414"/>
                  </a:cubicBezTo>
                  <a:lnTo>
                    <a:pt x="7751" y="12263"/>
                  </a:lnTo>
                  <a:cubicBezTo>
                    <a:pt x="8022" y="12495"/>
                    <a:pt x="8293" y="12716"/>
                    <a:pt x="8585" y="12917"/>
                  </a:cubicBezTo>
                  <a:lnTo>
                    <a:pt x="8896" y="13801"/>
                  </a:lnTo>
                  <a:cubicBezTo>
                    <a:pt x="8949" y="13925"/>
                    <a:pt x="9053" y="13979"/>
                    <a:pt x="9156" y="13979"/>
                  </a:cubicBezTo>
                  <a:cubicBezTo>
                    <a:pt x="9329" y="13979"/>
                    <a:pt x="9502" y="13830"/>
                    <a:pt x="9439" y="13610"/>
                  </a:cubicBezTo>
                  <a:lnTo>
                    <a:pt x="9358" y="13399"/>
                  </a:lnTo>
                  <a:lnTo>
                    <a:pt x="9358" y="13399"/>
                  </a:lnTo>
                  <a:cubicBezTo>
                    <a:pt x="9579" y="13519"/>
                    <a:pt x="9800" y="13630"/>
                    <a:pt x="10032" y="13730"/>
                  </a:cubicBezTo>
                  <a:cubicBezTo>
                    <a:pt x="10081" y="13755"/>
                    <a:pt x="10129" y="13766"/>
                    <a:pt x="10174" y="13766"/>
                  </a:cubicBezTo>
                  <a:cubicBezTo>
                    <a:pt x="10450" y="13766"/>
                    <a:pt x="10592" y="13338"/>
                    <a:pt x="10263" y="13208"/>
                  </a:cubicBezTo>
                  <a:cubicBezTo>
                    <a:pt x="9821" y="13007"/>
                    <a:pt x="9399" y="12776"/>
                    <a:pt x="8997" y="12495"/>
                  </a:cubicBezTo>
                  <a:lnTo>
                    <a:pt x="8967" y="12485"/>
                  </a:lnTo>
                  <a:lnTo>
                    <a:pt x="8856" y="12404"/>
                  </a:lnTo>
                  <a:lnTo>
                    <a:pt x="9599" y="12404"/>
                  </a:lnTo>
                  <a:cubicBezTo>
                    <a:pt x="9609" y="12405"/>
                    <a:pt x="9618" y="12405"/>
                    <a:pt x="9628" y="12405"/>
                  </a:cubicBezTo>
                  <a:cubicBezTo>
                    <a:pt x="10002" y="12405"/>
                    <a:pt x="10002" y="11830"/>
                    <a:pt x="9628" y="11830"/>
                  </a:cubicBezTo>
                  <a:cubicBezTo>
                    <a:pt x="9618" y="11830"/>
                    <a:pt x="9609" y="11831"/>
                    <a:pt x="9599" y="11831"/>
                  </a:cubicBezTo>
                  <a:lnTo>
                    <a:pt x="8133" y="11831"/>
                  </a:lnTo>
                  <a:cubicBezTo>
                    <a:pt x="8022" y="11741"/>
                    <a:pt x="7922" y="11641"/>
                    <a:pt x="7821" y="11540"/>
                  </a:cubicBezTo>
                  <a:lnTo>
                    <a:pt x="7751" y="11480"/>
                  </a:lnTo>
                  <a:lnTo>
                    <a:pt x="7751" y="10927"/>
                  </a:lnTo>
                  <a:lnTo>
                    <a:pt x="7992" y="11219"/>
                  </a:lnTo>
                  <a:cubicBezTo>
                    <a:pt x="8056" y="11307"/>
                    <a:pt x="8138" y="11343"/>
                    <a:pt x="8218" y="11343"/>
                  </a:cubicBezTo>
                  <a:cubicBezTo>
                    <a:pt x="8436" y="11343"/>
                    <a:pt x="8640" y="11070"/>
                    <a:pt x="8434" y="10857"/>
                  </a:cubicBezTo>
                  <a:lnTo>
                    <a:pt x="8123" y="10475"/>
                  </a:lnTo>
                  <a:lnTo>
                    <a:pt x="8123" y="10475"/>
                  </a:lnTo>
                  <a:cubicBezTo>
                    <a:pt x="8374" y="10525"/>
                    <a:pt x="8625" y="10596"/>
                    <a:pt x="8866" y="10696"/>
                  </a:cubicBezTo>
                  <a:cubicBezTo>
                    <a:pt x="9378" y="10917"/>
                    <a:pt x="9941" y="11038"/>
                    <a:pt x="10504" y="11038"/>
                  </a:cubicBezTo>
                  <a:lnTo>
                    <a:pt x="13237" y="11038"/>
                  </a:lnTo>
                  <a:cubicBezTo>
                    <a:pt x="13243" y="11038"/>
                    <a:pt x="13250" y="11038"/>
                    <a:pt x="13256" y="11038"/>
                  </a:cubicBezTo>
                  <a:cubicBezTo>
                    <a:pt x="13642" y="11038"/>
                    <a:pt x="13642" y="10455"/>
                    <a:pt x="13256" y="10455"/>
                  </a:cubicBezTo>
                  <a:cubicBezTo>
                    <a:pt x="13250" y="10455"/>
                    <a:pt x="13243" y="10455"/>
                    <a:pt x="13237" y="10455"/>
                  </a:cubicBezTo>
                  <a:lnTo>
                    <a:pt x="13237" y="10465"/>
                  </a:lnTo>
                  <a:lnTo>
                    <a:pt x="10494" y="10465"/>
                  </a:lnTo>
                  <a:cubicBezTo>
                    <a:pt x="10011" y="10465"/>
                    <a:pt x="9539" y="10365"/>
                    <a:pt x="9097" y="10174"/>
                  </a:cubicBezTo>
                  <a:cubicBezTo>
                    <a:pt x="8665" y="9993"/>
                    <a:pt x="8213" y="9882"/>
                    <a:pt x="7751" y="9852"/>
                  </a:cubicBezTo>
                  <a:lnTo>
                    <a:pt x="7751" y="9511"/>
                  </a:lnTo>
                  <a:cubicBezTo>
                    <a:pt x="7962" y="9279"/>
                    <a:pt x="8193" y="9069"/>
                    <a:pt x="8444" y="8888"/>
                  </a:cubicBezTo>
                  <a:lnTo>
                    <a:pt x="9961" y="8888"/>
                  </a:lnTo>
                  <a:cubicBezTo>
                    <a:pt x="11237" y="8878"/>
                    <a:pt x="12262" y="7853"/>
                    <a:pt x="12272" y="6577"/>
                  </a:cubicBezTo>
                  <a:cubicBezTo>
                    <a:pt x="12272" y="6416"/>
                    <a:pt x="12141" y="6285"/>
                    <a:pt x="11981" y="6285"/>
                  </a:cubicBezTo>
                  <a:lnTo>
                    <a:pt x="10383" y="6285"/>
                  </a:lnTo>
                  <a:cubicBezTo>
                    <a:pt x="9167" y="6296"/>
                    <a:pt x="8163" y="7230"/>
                    <a:pt x="8082" y="8436"/>
                  </a:cubicBezTo>
                  <a:cubicBezTo>
                    <a:pt x="7972" y="8516"/>
                    <a:pt x="7861" y="8606"/>
                    <a:pt x="7751" y="8707"/>
                  </a:cubicBezTo>
                  <a:lnTo>
                    <a:pt x="7751" y="6406"/>
                  </a:lnTo>
                  <a:cubicBezTo>
                    <a:pt x="7942" y="6195"/>
                    <a:pt x="8163" y="5994"/>
                    <a:pt x="8394" y="5823"/>
                  </a:cubicBezTo>
                  <a:lnTo>
                    <a:pt x="9800" y="5823"/>
                  </a:lnTo>
                  <a:cubicBezTo>
                    <a:pt x="11006" y="5823"/>
                    <a:pt x="11981" y="4849"/>
                    <a:pt x="11981" y="3653"/>
                  </a:cubicBezTo>
                  <a:cubicBezTo>
                    <a:pt x="11981" y="3492"/>
                    <a:pt x="11850" y="3362"/>
                    <a:pt x="11689" y="3362"/>
                  </a:cubicBezTo>
                  <a:lnTo>
                    <a:pt x="10192" y="3362"/>
                  </a:lnTo>
                  <a:cubicBezTo>
                    <a:pt x="9057" y="3362"/>
                    <a:pt x="8113" y="4246"/>
                    <a:pt x="8032" y="5381"/>
                  </a:cubicBezTo>
                  <a:cubicBezTo>
                    <a:pt x="7932" y="5452"/>
                    <a:pt x="7841" y="5522"/>
                    <a:pt x="7751" y="5602"/>
                  </a:cubicBezTo>
                  <a:lnTo>
                    <a:pt x="7751" y="4055"/>
                  </a:lnTo>
                  <a:cubicBezTo>
                    <a:pt x="9177" y="3060"/>
                    <a:pt x="9107" y="940"/>
                    <a:pt x="7630" y="46"/>
                  </a:cubicBezTo>
                  <a:cubicBezTo>
                    <a:pt x="7580" y="16"/>
                    <a:pt x="7525" y="1"/>
                    <a:pt x="746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5" name="Google Shape;1645;p41"/>
          <p:cNvGrpSpPr/>
          <p:nvPr/>
        </p:nvGrpSpPr>
        <p:grpSpPr>
          <a:xfrm>
            <a:off x="7226616" y="1941797"/>
            <a:ext cx="422763" cy="378731"/>
            <a:chOff x="7226616" y="2286397"/>
            <a:chExt cx="422763" cy="378731"/>
          </a:xfrm>
        </p:grpSpPr>
        <p:sp>
          <p:nvSpPr>
            <p:cNvPr id="1646" name="Google Shape;1646;p41"/>
            <p:cNvSpPr/>
            <p:nvPr/>
          </p:nvSpPr>
          <p:spPr>
            <a:xfrm>
              <a:off x="7388300" y="2543305"/>
              <a:ext cx="14780" cy="15270"/>
            </a:xfrm>
            <a:custGeom>
              <a:avLst/>
              <a:gdLst/>
              <a:ahLst/>
              <a:cxnLst/>
              <a:rect l="l" t="t" r="r" b="b"/>
              <a:pathLst>
                <a:path w="574" h="593" extrusionOk="0">
                  <a:moveTo>
                    <a:pt x="292" y="0"/>
                  </a:moveTo>
                  <a:cubicBezTo>
                    <a:pt x="132" y="0"/>
                    <a:pt x="11" y="121"/>
                    <a:pt x="1" y="281"/>
                  </a:cubicBezTo>
                  <a:lnTo>
                    <a:pt x="1" y="302"/>
                  </a:lnTo>
                  <a:cubicBezTo>
                    <a:pt x="1" y="462"/>
                    <a:pt x="132" y="593"/>
                    <a:pt x="292" y="593"/>
                  </a:cubicBezTo>
                  <a:cubicBezTo>
                    <a:pt x="453" y="583"/>
                    <a:pt x="574" y="462"/>
                    <a:pt x="574" y="302"/>
                  </a:cubicBezTo>
                  <a:lnTo>
                    <a:pt x="574" y="292"/>
                  </a:lnTo>
                  <a:cubicBezTo>
                    <a:pt x="574" y="131"/>
                    <a:pt x="453" y="0"/>
                    <a:pt x="2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1"/>
            <p:cNvSpPr/>
            <p:nvPr/>
          </p:nvSpPr>
          <p:spPr>
            <a:xfrm>
              <a:off x="7226616" y="2286397"/>
              <a:ext cx="422763" cy="378731"/>
            </a:xfrm>
            <a:custGeom>
              <a:avLst/>
              <a:gdLst/>
              <a:ahLst/>
              <a:cxnLst/>
              <a:rect l="l" t="t" r="r" b="b"/>
              <a:pathLst>
                <a:path w="16418" h="14708" extrusionOk="0">
                  <a:moveTo>
                    <a:pt x="4851" y="574"/>
                  </a:moveTo>
                  <a:cubicBezTo>
                    <a:pt x="5855" y="574"/>
                    <a:pt x="6842" y="967"/>
                    <a:pt x="7576" y="1708"/>
                  </a:cubicBezTo>
                  <a:cubicBezTo>
                    <a:pt x="8681" y="2803"/>
                    <a:pt x="9013" y="4461"/>
                    <a:pt x="8410" y="5898"/>
                  </a:cubicBezTo>
                  <a:cubicBezTo>
                    <a:pt x="7817" y="7335"/>
                    <a:pt x="6411" y="8279"/>
                    <a:pt x="4853" y="8279"/>
                  </a:cubicBezTo>
                  <a:cubicBezTo>
                    <a:pt x="2733" y="8269"/>
                    <a:pt x="1005" y="6551"/>
                    <a:pt x="1005" y="4431"/>
                  </a:cubicBezTo>
                  <a:cubicBezTo>
                    <a:pt x="1005" y="2864"/>
                    <a:pt x="1950" y="1467"/>
                    <a:pt x="3386" y="864"/>
                  </a:cubicBezTo>
                  <a:cubicBezTo>
                    <a:pt x="3860" y="669"/>
                    <a:pt x="4357" y="574"/>
                    <a:pt x="4851" y="574"/>
                  </a:cubicBezTo>
                  <a:close/>
                  <a:moveTo>
                    <a:pt x="4859" y="1"/>
                  </a:moveTo>
                  <a:cubicBezTo>
                    <a:pt x="3716" y="1"/>
                    <a:pt x="2583" y="442"/>
                    <a:pt x="1729" y="1296"/>
                  </a:cubicBezTo>
                  <a:cubicBezTo>
                    <a:pt x="222" y="2814"/>
                    <a:pt x="1" y="5185"/>
                    <a:pt x="1216" y="6943"/>
                  </a:cubicBezTo>
                  <a:cubicBezTo>
                    <a:pt x="2065" y="8171"/>
                    <a:pt x="3439" y="8850"/>
                    <a:pt x="4854" y="8850"/>
                  </a:cubicBezTo>
                  <a:cubicBezTo>
                    <a:pt x="5465" y="8850"/>
                    <a:pt x="6084" y="8724"/>
                    <a:pt x="6672" y="8460"/>
                  </a:cubicBezTo>
                  <a:lnTo>
                    <a:pt x="6672" y="8460"/>
                  </a:lnTo>
                  <a:cubicBezTo>
                    <a:pt x="6591" y="8651"/>
                    <a:pt x="6511" y="8852"/>
                    <a:pt x="6451" y="9063"/>
                  </a:cubicBezTo>
                  <a:cubicBezTo>
                    <a:pt x="6402" y="9275"/>
                    <a:pt x="6573" y="9414"/>
                    <a:pt x="6740" y="9414"/>
                  </a:cubicBezTo>
                  <a:cubicBezTo>
                    <a:pt x="6850" y="9414"/>
                    <a:pt x="6959" y="9353"/>
                    <a:pt x="7003" y="9214"/>
                  </a:cubicBezTo>
                  <a:cubicBezTo>
                    <a:pt x="7488" y="7550"/>
                    <a:pt x="9012" y="6427"/>
                    <a:pt x="10705" y="6427"/>
                  </a:cubicBezTo>
                  <a:cubicBezTo>
                    <a:pt x="10873" y="6427"/>
                    <a:pt x="11043" y="6438"/>
                    <a:pt x="11213" y="6461"/>
                  </a:cubicBezTo>
                  <a:cubicBezTo>
                    <a:pt x="13102" y="6712"/>
                    <a:pt x="14519" y="8299"/>
                    <a:pt x="14559" y="10208"/>
                  </a:cubicBezTo>
                  <a:cubicBezTo>
                    <a:pt x="14589" y="12117"/>
                    <a:pt x="13233" y="13755"/>
                    <a:pt x="11354" y="14076"/>
                  </a:cubicBezTo>
                  <a:cubicBezTo>
                    <a:pt x="11136" y="14114"/>
                    <a:pt x="10918" y="14132"/>
                    <a:pt x="10704" y="14132"/>
                  </a:cubicBezTo>
                  <a:cubicBezTo>
                    <a:pt x="9067" y="14132"/>
                    <a:pt x="7578" y="13082"/>
                    <a:pt x="7054" y="11474"/>
                  </a:cubicBezTo>
                  <a:cubicBezTo>
                    <a:pt x="7011" y="11328"/>
                    <a:pt x="6899" y="11265"/>
                    <a:pt x="6785" y="11265"/>
                  </a:cubicBezTo>
                  <a:cubicBezTo>
                    <a:pt x="6602" y="11265"/>
                    <a:pt x="6414" y="11426"/>
                    <a:pt x="6501" y="11655"/>
                  </a:cubicBezTo>
                  <a:cubicBezTo>
                    <a:pt x="7148" y="13632"/>
                    <a:pt x="8927" y="14708"/>
                    <a:pt x="10724" y="14708"/>
                  </a:cubicBezTo>
                  <a:cubicBezTo>
                    <a:pt x="12051" y="14708"/>
                    <a:pt x="13387" y="14122"/>
                    <a:pt x="14288" y="12881"/>
                  </a:cubicBezTo>
                  <a:cubicBezTo>
                    <a:pt x="16417" y="9957"/>
                    <a:pt x="14328" y="5858"/>
                    <a:pt x="10711" y="5858"/>
                  </a:cubicBezTo>
                  <a:cubicBezTo>
                    <a:pt x="10690" y="5857"/>
                    <a:pt x="10669" y="5857"/>
                    <a:pt x="10648" y="5857"/>
                  </a:cubicBezTo>
                  <a:cubicBezTo>
                    <a:pt x="10046" y="5857"/>
                    <a:pt x="9446" y="5997"/>
                    <a:pt x="8892" y="6240"/>
                  </a:cubicBezTo>
                  <a:cubicBezTo>
                    <a:pt x="9766" y="4290"/>
                    <a:pt x="9133" y="2000"/>
                    <a:pt x="7375" y="784"/>
                  </a:cubicBezTo>
                  <a:cubicBezTo>
                    <a:pt x="6610" y="258"/>
                    <a:pt x="5731" y="1"/>
                    <a:pt x="485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1"/>
            <p:cNvSpPr/>
            <p:nvPr/>
          </p:nvSpPr>
          <p:spPr>
            <a:xfrm>
              <a:off x="7262589" y="2333931"/>
              <a:ext cx="166371" cy="133076"/>
            </a:xfrm>
            <a:custGeom>
              <a:avLst/>
              <a:gdLst/>
              <a:ahLst/>
              <a:cxnLst/>
              <a:rect l="l" t="t" r="r" b="b"/>
              <a:pathLst>
                <a:path w="6461" h="5168" extrusionOk="0">
                  <a:moveTo>
                    <a:pt x="3465" y="0"/>
                  </a:moveTo>
                  <a:cubicBezTo>
                    <a:pt x="2789" y="0"/>
                    <a:pt x="2125" y="266"/>
                    <a:pt x="1628" y="757"/>
                  </a:cubicBezTo>
                  <a:cubicBezTo>
                    <a:pt x="0" y="2384"/>
                    <a:pt x="1155" y="5167"/>
                    <a:pt x="3456" y="5167"/>
                  </a:cubicBezTo>
                  <a:cubicBezTo>
                    <a:pt x="5215" y="5167"/>
                    <a:pt x="6460" y="3459"/>
                    <a:pt x="5918" y="1781"/>
                  </a:cubicBezTo>
                  <a:cubicBezTo>
                    <a:pt x="5879" y="1630"/>
                    <a:pt x="5767" y="1566"/>
                    <a:pt x="5652" y="1566"/>
                  </a:cubicBezTo>
                  <a:cubicBezTo>
                    <a:pt x="5470" y="1566"/>
                    <a:pt x="5283" y="1728"/>
                    <a:pt x="5375" y="1962"/>
                  </a:cubicBezTo>
                  <a:cubicBezTo>
                    <a:pt x="5657" y="2846"/>
                    <a:pt x="5305" y="3811"/>
                    <a:pt x="4511" y="4303"/>
                  </a:cubicBezTo>
                  <a:cubicBezTo>
                    <a:pt x="4187" y="4500"/>
                    <a:pt x="3824" y="4597"/>
                    <a:pt x="3464" y="4597"/>
                  </a:cubicBezTo>
                  <a:cubicBezTo>
                    <a:pt x="2943" y="4597"/>
                    <a:pt x="2426" y="4394"/>
                    <a:pt x="2040" y="4002"/>
                  </a:cubicBezTo>
                  <a:cubicBezTo>
                    <a:pt x="1366" y="3339"/>
                    <a:pt x="1246" y="2294"/>
                    <a:pt x="1758" y="1500"/>
                  </a:cubicBezTo>
                  <a:cubicBezTo>
                    <a:pt x="2131" y="910"/>
                    <a:pt x="2776" y="570"/>
                    <a:pt x="3446" y="570"/>
                  </a:cubicBezTo>
                  <a:cubicBezTo>
                    <a:pt x="3677" y="570"/>
                    <a:pt x="3912" y="611"/>
                    <a:pt x="4139" y="696"/>
                  </a:cubicBezTo>
                  <a:cubicBezTo>
                    <a:pt x="4169" y="704"/>
                    <a:pt x="4197" y="707"/>
                    <a:pt x="4223" y="707"/>
                  </a:cubicBezTo>
                  <a:cubicBezTo>
                    <a:pt x="4516" y="707"/>
                    <a:pt x="4635" y="283"/>
                    <a:pt x="4340" y="154"/>
                  </a:cubicBezTo>
                  <a:cubicBezTo>
                    <a:pt x="4055" y="50"/>
                    <a:pt x="3759" y="0"/>
                    <a:pt x="346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1"/>
            <p:cNvSpPr/>
            <p:nvPr/>
          </p:nvSpPr>
          <p:spPr>
            <a:xfrm>
              <a:off x="7383459" y="2351519"/>
              <a:ext cx="20394" cy="15090"/>
            </a:xfrm>
            <a:custGeom>
              <a:avLst/>
              <a:gdLst/>
              <a:ahLst/>
              <a:cxnLst/>
              <a:rect l="l" t="t" r="r" b="b"/>
              <a:pathLst>
                <a:path w="792" h="586" extrusionOk="0">
                  <a:moveTo>
                    <a:pt x="404" y="1"/>
                  </a:moveTo>
                  <a:cubicBezTo>
                    <a:pt x="185" y="1"/>
                    <a:pt x="1" y="272"/>
                    <a:pt x="189" y="475"/>
                  </a:cubicBezTo>
                  <a:lnTo>
                    <a:pt x="199" y="496"/>
                  </a:lnTo>
                  <a:cubicBezTo>
                    <a:pt x="249" y="546"/>
                    <a:pt x="330" y="576"/>
                    <a:pt x="410" y="576"/>
                  </a:cubicBezTo>
                  <a:lnTo>
                    <a:pt x="410" y="586"/>
                  </a:lnTo>
                  <a:cubicBezTo>
                    <a:pt x="661" y="576"/>
                    <a:pt x="792" y="274"/>
                    <a:pt x="611" y="94"/>
                  </a:cubicBezTo>
                  <a:lnTo>
                    <a:pt x="591" y="74"/>
                  </a:lnTo>
                  <a:cubicBezTo>
                    <a:pt x="531" y="23"/>
                    <a:pt x="466" y="1"/>
                    <a:pt x="40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1"/>
            <p:cNvSpPr/>
            <p:nvPr/>
          </p:nvSpPr>
          <p:spPr>
            <a:xfrm>
              <a:off x="7413149" y="2484440"/>
              <a:ext cx="155762" cy="133385"/>
            </a:xfrm>
            <a:custGeom>
              <a:avLst/>
              <a:gdLst/>
              <a:ahLst/>
              <a:cxnLst/>
              <a:rect l="l" t="t" r="r" b="b"/>
              <a:pathLst>
                <a:path w="6049" h="5180" extrusionOk="0">
                  <a:moveTo>
                    <a:pt x="3467" y="578"/>
                  </a:moveTo>
                  <a:cubicBezTo>
                    <a:pt x="4572" y="578"/>
                    <a:pt x="5476" y="1482"/>
                    <a:pt x="5476" y="2588"/>
                  </a:cubicBezTo>
                  <a:cubicBezTo>
                    <a:pt x="5476" y="3799"/>
                    <a:pt x="4480" y="4605"/>
                    <a:pt x="3444" y="4605"/>
                  </a:cubicBezTo>
                  <a:cubicBezTo>
                    <a:pt x="2951" y="4605"/>
                    <a:pt x="2448" y="4422"/>
                    <a:pt x="2040" y="4014"/>
                  </a:cubicBezTo>
                  <a:cubicBezTo>
                    <a:pt x="774" y="2748"/>
                    <a:pt x="1678" y="578"/>
                    <a:pt x="3467" y="578"/>
                  </a:cubicBezTo>
                  <a:close/>
                  <a:moveTo>
                    <a:pt x="3441" y="1"/>
                  </a:moveTo>
                  <a:cubicBezTo>
                    <a:pt x="2805" y="1"/>
                    <a:pt x="2156" y="238"/>
                    <a:pt x="1628" y="769"/>
                  </a:cubicBezTo>
                  <a:cubicBezTo>
                    <a:pt x="0" y="2397"/>
                    <a:pt x="1166" y="5180"/>
                    <a:pt x="3467" y="5180"/>
                  </a:cubicBezTo>
                  <a:cubicBezTo>
                    <a:pt x="4893" y="5170"/>
                    <a:pt x="6039" y="4014"/>
                    <a:pt x="6049" y="2588"/>
                  </a:cubicBezTo>
                  <a:cubicBezTo>
                    <a:pt x="6042" y="1033"/>
                    <a:pt x="4769" y="1"/>
                    <a:pt x="344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" name="Google Shape;1651;p41"/>
          <p:cNvGrpSpPr/>
          <p:nvPr/>
        </p:nvGrpSpPr>
        <p:grpSpPr>
          <a:xfrm>
            <a:off x="7871061" y="1941848"/>
            <a:ext cx="378782" cy="378731"/>
            <a:chOff x="7871061" y="2286448"/>
            <a:chExt cx="378782" cy="378731"/>
          </a:xfrm>
        </p:grpSpPr>
        <p:sp>
          <p:nvSpPr>
            <p:cNvPr id="1652" name="Google Shape;1652;p41"/>
            <p:cNvSpPr/>
            <p:nvPr/>
          </p:nvSpPr>
          <p:spPr>
            <a:xfrm>
              <a:off x="8123823" y="2564523"/>
              <a:ext cx="44007" cy="68057"/>
            </a:xfrm>
            <a:custGeom>
              <a:avLst/>
              <a:gdLst/>
              <a:ahLst/>
              <a:cxnLst/>
              <a:rect l="l" t="t" r="r" b="b"/>
              <a:pathLst>
                <a:path w="1709" h="2643" extrusionOk="0">
                  <a:moveTo>
                    <a:pt x="855" y="0"/>
                  </a:moveTo>
                  <a:cubicBezTo>
                    <a:pt x="383" y="0"/>
                    <a:pt x="1" y="382"/>
                    <a:pt x="1" y="854"/>
                  </a:cubicBezTo>
                  <a:lnTo>
                    <a:pt x="1" y="1788"/>
                  </a:lnTo>
                  <a:cubicBezTo>
                    <a:pt x="1" y="2261"/>
                    <a:pt x="383" y="2642"/>
                    <a:pt x="855" y="2642"/>
                  </a:cubicBezTo>
                  <a:cubicBezTo>
                    <a:pt x="1327" y="2642"/>
                    <a:pt x="1709" y="2261"/>
                    <a:pt x="1709" y="1788"/>
                  </a:cubicBezTo>
                  <a:lnTo>
                    <a:pt x="1709" y="1537"/>
                  </a:lnTo>
                  <a:cubicBezTo>
                    <a:pt x="1709" y="1376"/>
                    <a:pt x="1578" y="1246"/>
                    <a:pt x="1418" y="1246"/>
                  </a:cubicBezTo>
                  <a:lnTo>
                    <a:pt x="1016" y="1246"/>
                  </a:lnTo>
                  <a:cubicBezTo>
                    <a:pt x="1006" y="1245"/>
                    <a:pt x="997" y="1245"/>
                    <a:pt x="988" y="1245"/>
                  </a:cubicBezTo>
                  <a:cubicBezTo>
                    <a:pt x="613" y="1245"/>
                    <a:pt x="613" y="1820"/>
                    <a:pt x="988" y="1820"/>
                  </a:cubicBezTo>
                  <a:cubicBezTo>
                    <a:pt x="997" y="1820"/>
                    <a:pt x="1006" y="1819"/>
                    <a:pt x="1016" y="1819"/>
                  </a:cubicBezTo>
                  <a:lnTo>
                    <a:pt x="1136" y="1819"/>
                  </a:lnTo>
                  <a:cubicBezTo>
                    <a:pt x="1113" y="1984"/>
                    <a:pt x="986" y="2063"/>
                    <a:pt x="859" y="2063"/>
                  </a:cubicBezTo>
                  <a:cubicBezTo>
                    <a:pt x="717" y="2063"/>
                    <a:pt x="574" y="1964"/>
                    <a:pt x="574" y="1778"/>
                  </a:cubicBezTo>
                  <a:lnTo>
                    <a:pt x="574" y="854"/>
                  </a:lnTo>
                  <a:cubicBezTo>
                    <a:pt x="574" y="693"/>
                    <a:pt x="694" y="573"/>
                    <a:pt x="855" y="573"/>
                  </a:cubicBezTo>
                  <a:cubicBezTo>
                    <a:pt x="1006" y="573"/>
                    <a:pt x="1136" y="693"/>
                    <a:pt x="1136" y="854"/>
                  </a:cubicBezTo>
                  <a:cubicBezTo>
                    <a:pt x="1146" y="1035"/>
                    <a:pt x="1284" y="1125"/>
                    <a:pt x="1423" y="1125"/>
                  </a:cubicBezTo>
                  <a:cubicBezTo>
                    <a:pt x="1561" y="1125"/>
                    <a:pt x="1699" y="1035"/>
                    <a:pt x="1709" y="854"/>
                  </a:cubicBezTo>
                  <a:cubicBezTo>
                    <a:pt x="1709" y="382"/>
                    <a:pt x="1327" y="0"/>
                    <a:pt x="85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1"/>
            <p:cNvSpPr/>
            <p:nvPr/>
          </p:nvSpPr>
          <p:spPr>
            <a:xfrm>
              <a:off x="7896940" y="2564523"/>
              <a:ext cx="48410" cy="68057"/>
            </a:xfrm>
            <a:custGeom>
              <a:avLst/>
              <a:gdLst/>
              <a:ahLst/>
              <a:cxnLst/>
              <a:rect l="l" t="t" r="r" b="b"/>
              <a:pathLst>
                <a:path w="1880" h="2643" extrusionOk="0">
                  <a:moveTo>
                    <a:pt x="824" y="573"/>
                  </a:moveTo>
                  <a:cubicBezTo>
                    <a:pt x="1126" y="573"/>
                    <a:pt x="1126" y="1035"/>
                    <a:pt x="824" y="1035"/>
                  </a:cubicBezTo>
                  <a:lnTo>
                    <a:pt x="573" y="1035"/>
                  </a:lnTo>
                  <a:lnTo>
                    <a:pt x="573" y="573"/>
                  </a:lnTo>
                  <a:close/>
                  <a:moveTo>
                    <a:pt x="824" y="1608"/>
                  </a:moveTo>
                  <a:cubicBezTo>
                    <a:pt x="1126" y="1608"/>
                    <a:pt x="1126" y="2060"/>
                    <a:pt x="824" y="2070"/>
                  </a:cubicBezTo>
                  <a:lnTo>
                    <a:pt x="573" y="2070"/>
                  </a:lnTo>
                  <a:lnTo>
                    <a:pt x="573" y="1608"/>
                  </a:lnTo>
                  <a:close/>
                  <a:moveTo>
                    <a:pt x="292" y="0"/>
                  </a:moveTo>
                  <a:cubicBezTo>
                    <a:pt x="131" y="0"/>
                    <a:pt x="1" y="131"/>
                    <a:pt x="1" y="281"/>
                  </a:cubicBezTo>
                  <a:lnTo>
                    <a:pt x="1" y="2351"/>
                  </a:lnTo>
                  <a:cubicBezTo>
                    <a:pt x="1" y="2512"/>
                    <a:pt x="131" y="2642"/>
                    <a:pt x="292" y="2642"/>
                  </a:cubicBezTo>
                  <a:lnTo>
                    <a:pt x="824" y="2642"/>
                  </a:lnTo>
                  <a:cubicBezTo>
                    <a:pt x="1508" y="2642"/>
                    <a:pt x="1879" y="1839"/>
                    <a:pt x="1437" y="1316"/>
                  </a:cubicBezTo>
                  <a:cubicBezTo>
                    <a:pt x="1879" y="794"/>
                    <a:pt x="1508" y="0"/>
                    <a:pt x="82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1"/>
            <p:cNvSpPr/>
            <p:nvPr/>
          </p:nvSpPr>
          <p:spPr>
            <a:xfrm>
              <a:off x="7950757" y="2564960"/>
              <a:ext cx="14780" cy="67104"/>
            </a:xfrm>
            <a:custGeom>
              <a:avLst/>
              <a:gdLst/>
              <a:ahLst/>
              <a:cxnLst/>
              <a:rect l="l" t="t" r="r" b="b"/>
              <a:pathLst>
                <a:path w="574" h="2606" extrusionOk="0">
                  <a:moveTo>
                    <a:pt x="287" y="1"/>
                  </a:moveTo>
                  <a:cubicBezTo>
                    <a:pt x="149" y="1"/>
                    <a:pt x="10" y="88"/>
                    <a:pt x="0" y="264"/>
                  </a:cubicBezTo>
                  <a:lnTo>
                    <a:pt x="0" y="2334"/>
                  </a:lnTo>
                  <a:cubicBezTo>
                    <a:pt x="10" y="2515"/>
                    <a:pt x="149" y="2605"/>
                    <a:pt x="287" y="2605"/>
                  </a:cubicBezTo>
                  <a:cubicBezTo>
                    <a:pt x="425" y="2605"/>
                    <a:pt x="563" y="2515"/>
                    <a:pt x="573" y="2334"/>
                  </a:cubicBezTo>
                  <a:lnTo>
                    <a:pt x="573" y="264"/>
                  </a:lnTo>
                  <a:cubicBezTo>
                    <a:pt x="563" y="88"/>
                    <a:pt x="425" y="1"/>
                    <a:pt x="2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1"/>
            <p:cNvSpPr/>
            <p:nvPr/>
          </p:nvSpPr>
          <p:spPr>
            <a:xfrm>
              <a:off x="8030814" y="2563982"/>
              <a:ext cx="28119" cy="68598"/>
            </a:xfrm>
            <a:custGeom>
              <a:avLst/>
              <a:gdLst/>
              <a:ahLst/>
              <a:cxnLst/>
              <a:rect l="l" t="t" r="r" b="b"/>
              <a:pathLst>
                <a:path w="1092" h="2664" extrusionOk="0">
                  <a:moveTo>
                    <a:pt x="302" y="1"/>
                  </a:moveTo>
                  <a:cubicBezTo>
                    <a:pt x="152" y="1"/>
                    <a:pt x="1" y="101"/>
                    <a:pt x="16" y="302"/>
                  </a:cubicBezTo>
                  <a:lnTo>
                    <a:pt x="16" y="2372"/>
                  </a:lnTo>
                  <a:cubicBezTo>
                    <a:pt x="16" y="2533"/>
                    <a:pt x="147" y="2663"/>
                    <a:pt x="307" y="2663"/>
                  </a:cubicBezTo>
                  <a:lnTo>
                    <a:pt x="810" y="2663"/>
                  </a:lnTo>
                  <a:cubicBezTo>
                    <a:pt x="960" y="2653"/>
                    <a:pt x="1091" y="2533"/>
                    <a:pt x="1091" y="2372"/>
                  </a:cubicBezTo>
                  <a:cubicBezTo>
                    <a:pt x="1091" y="2211"/>
                    <a:pt x="960" y="2091"/>
                    <a:pt x="800" y="2091"/>
                  </a:cubicBezTo>
                  <a:lnTo>
                    <a:pt x="589" y="2091"/>
                  </a:lnTo>
                  <a:lnTo>
                    <a:pt x="589" y="302"/>
                  </a:lnTo>
                  <a:cubicBezTo>
                    <a:pt x="604" y="101"/>
                    <a:pt x="453" y="1"/>
                    <a:pt x="3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1"/>
            <p:cNvSpPr/>
            <p:nvPr/>
          </p:nvSpPr>
          <p:spPr>
            <a:xfrm>
              <a:off x="7977666" y="2564523"/>
              <a:ext cx="41663" cy="68057"/>
            </a:xfrm>
            <a:custGeom>
              <a:avLst/>
              <a:gdLst/>
              <a:ahLst/>
              <a:cxnLst/>
              <a:rect l="l" t="t" r="r" b="b"/>
              <a:pathLst>
                <a:path w="1618" h="2643" extrusionOk="0">
                  <a:moveTo>
                    <a:pt x="809" y="570"/>
                  </a:moveTo>
                  <a:cubicBezTo>
                    <a:pt x="927" y="570"/>
                    <a:pt x="1045" y="648"/>
                    <a:pt x="1045" y="804"/>
                  </a:cubicBezTo>
                  <a:lnTo>
                    <a:pt x="1045" y="1829"/>
                  </a:lnTo>
                  <a:cubicBezTo>
                    <a:pt x="1045" y="1984"/>
                    <a:pt x="927" y="2062"/>
                    <a:pt x="809" y="2062"/>
                  </a:cubicBezTo>
                  <a:cubicBezTo>
                    <a:pt x="691" y="2062"/>
                    <a:pt x="573" y="1984"/>
                    <a:pt x="573" y="1829"/>
                  </a:cubicBezTo>
                  <a:lnTo>
                    <a:pt x="573" y="804"/>
                  </a:lnTo>
                  <a:cubicBezTo>
                    <a:pt x="573" y="648"/>
                    <a:pt x="691" y="570"/>
                    <a:pt x="809" y="570"/>
                  </a:cubicBezTo>
                  <a:close/>
                  <a:moveTo>
                    <a:pt x="814" y="0"/>
                  </a:moveTo>
                  <a:cubicBezTo>
                    <a:pt x="362" y="0"/>
                    <a:pt x="0" y="362"/>
                    <a:pt x="0" y="804"/>
                  </a:cubicBezTo>
                  <a:lnTo>
                    <a:pt x="0" y="1829"/>
                  </a:lnTo>
                  <a:cubicBezTo>
                    <a:pt x="0" y="2281"/>
                    <a:pt x="362" y="2642"/>
                    <a:pt x="814" y="2642"/>
                  </a:cubicBezTo>
                  <a:cubicBezTo>
                    <a:pt x="1256" y="2642"/>
                    <a:pt x="1618" y="2281"/>
                    <a:pt x="1618" y="1829"/>
                  </a:cubicBezTo>
                  <a:lnTo>
                    <a:pt x="1618" y="804"/>
                  </a:lnTo>
                  <a:cubicBezTo>
                    <a:pt x="1618" y="362"/>
                    <a:pt x="1256" y="0"/>
                    <a:pt x="81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1"/>
            <p:cNvSpPr/>
            <p:nvPr/>
          </p:nvSpPr>
          <p:spPr>
            <a:xfrm>
              <a:off x="8067946" y="2564523"/>
              <a:ext cx="41947" cy="68057"/>
            </a:xfrm>
            <a:custGeom>
              <a:avLst/>
              <a:gdLst/>
              <a:ahLst/>
              <a:cxnLst/>
              <a:rect l="l" t="t" r="r" b="b"/>
              <a:pathLst>
                <a:path w="1629" h="2643" extrusionOk="0">
                  <a:moveTo>
                    <a:pt x="810" y="570"/>
                  </a:moveTo>
                  <a:cubicBezTo>
                    <a:pt x="928" y="570"/>
                    <a:pt x="1046" y="648"/>
                    <a:pt x="1046" y="804"/>
                  </a:cubicBezTo>
                  <a:lnTo>
                    <a:pt x="1046" y="1829"/>
                  </a:lnTo>
                  <a:cubicBezTo>
                    <a:pt x="1046" y="1984"/>
                    <a:pt x="928" y="2062"/>
                    <a:pt x="810" y="2062"/>
                  </a:cubicBezTo>
                  <a:cubicBezTo>
                    <a:pt x="691" y="2062"/>
                    <a:pt x="573" y="1984"/>
                    <a:pt x="573" y="1829"/>
                  </a:cubicBezTo>
                  <a:lnTo>
                    <a:pt x="573" y="804"/>
                  </a:lnTo>
                  <a:cubicBezTo>
                    <a:pt x="573" y="648"/>
                    <a:pt x="691" y="570"/>
                    <a:pt x="810" y="570"/>
                  </a:cubicBezTo>
                  <a:close/>
                  <a:moveTo>
                    <a:pt x="815" y="0"/>
                  </a:moveTo>
                  <a:cubicBezTo>
                    <a:pt x="362" y="0"/>
                    <a:pt x="1" y="362"/>
                    <a:pt x="1" y="804"/>
                  </a:cubicBezTo>
                  <a:lnTo>
                    <a:pt x="1" y="1829"/>
                  </a:lnTo>
                  <a:cubicBezTo>
                    <a:pt x="1" y="2281"/>
                    <a:pt x="362" y="2642"/>
                    <a:pt x="815" y="2642"/>
                  </a:cubicBezTo>
                  <a:cubicBezTo>
                    <a:pt x="1257" y="2642"/>
                    <a:pt x="1618" y="2281"/>
                    <a:pt x="1628" y="1829"/>
                  </a:cubicBezTo>
                  <a:lnTo>
                    <a:pt x="1628" y="804"/>
                  </a:lnTo>
                  <a:cubicBezTo>
                    <a:pt x="1628" y="362"/>
                    <a:pt x="1257" y="0"/>
                    <a:pt x="81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1"/>
            <p:cNvSpPr/>
            <p:nvPr/>
          </p:nvSpPr>
          <p:spPr>
            <a:xfrm>
              <a:off x="8178027" y="2563879"/>
              <a:ext cx="48668" cy="68701"/>
            </a:xfrm>
            <a:custGeom>
              <a:avLst/>
              <a:gdLst/>
              <a:ahLst/>
              <a:cxnLst/>
              <a:rect l="l" t="t" r="r" b="b"/>
              <a:pathLst>
                <a:path w="1890" h="2668" extrusionOk="0">
                  <a:moveTo>
                    <a:pt x="1483" y="0"/>
                  </a:moveTo>
                  <a:cubicBezTo>
                    <a:pt x="1385" y="0"/>
                    <a:pt x="1287" y="51"/>
                    <a:pt x="1232" y="176"/>
                  </a:cubicBezTo>
                  <a:lnTo>
                    <a:pt x="920" y="748"/>
                  </a:lnTo>
                  <a:lnTo>
                    <a:pt x="599" y="176"/>
                  </a:lnTo>
                  <a:cubicBezTo>
                    <a:pt x="538" y="84"/>
                    <a:pt x="452" y="45"/>
                    <a:pt x="366" y="45"/>
                  </a:cubicBezTo>
                  <a:cubicBezTo>
                    <a:pt x="181" y="45"/>
                    <a:pt x="0" y="227"/>
                    <a:pt x="96" y="447"/>
                  </a:cubicBezTo>
                  <a:lnTo>
                    <a:pt x="629" y="1422"/>
                  </a:lnTo>
                  <a:lnTo>
                    <a:pt x="629" y="2386"/>
                  </a:lnTo>
                  <a:cubicBezTo>
                    <a:pt x="639" y="2537"/>
                    <a:pt x="759" y="2667"/>
                    <a:pt x="920" y="2667"/>
                  </a:cubicBezTo>
                  <a:cubicBezTo>
                    <a:pt x="1081" y="2667"/>
                    <a:pt x="1211" y="2537"/>
                    <a:pt x="1211" y="2376"/>
                  </a:cubicBezTo>
                  <a:lnTo>
                    <a:pt x="1211" y="1422"/>
                  </a:lnTo>
                  <a:lnTo>
                    <a:pt x="1734" y="447"/>
                  </a:lnTo>
                  <a:cubicBezTo>
                    <a:pt x="1890" y="217"/>
                    <a:pt x="1685" y="0"/>
                    <a:pt x="148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1"/>
            <p:cNvSpPr/>
            <p:nvPr/>
          </p:nvSpPr>
          <p:spPr>
            <a:xfrm>
              <a:off x="8014669" y="2650141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402" y="1"/>
                  </a:moveTo>
                  <a:cubicBezTo>
                    <a:pt x="80" y="1"/>
                    <a:pt x="0" y="433"/>
                    <a:pt x="291" y="553"/>
                  </a:cubicBezTo>
                  <a:cubicBezTo>
                    <a:pt x="331" y="570"/>
                    <a:pt x="370" y="577"/>
                    <a:pt x="407" y="577"/>
                  </a:cubicBezTo>
                  <a:cubicBezTo>
                    <a:pt x="640" y="577"/>
                    <a:pt x="794" y="282"/>
                    <a:pt x="603" y="91"/>
                  </a:cubicBezTo>
                  <a:cubicBezTo>
                    <a:pt x="553" y="31"/>
                    <a:pt x="472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1"/>
            <p:cNvSpPr/>
            <p:nvPr/>
          </p:nvSpPr>
          <p:spPr>
            <a:xfrm>
              <a:off x="7871061" y="2286448"/>
              <a:ext cx="378782" cy="378731"/>
            </a:xfrm>
            <a:custGeom>
              <a:avLst/>
              <a:gdLst/>
              <a:ahLst/>
              <a:cxnLst/>
              <a:rect l="l" t="t" r="r" b="b"/>
              <a:pathLst>
                <a:path w="14710" h="14708" extrusionOk="0">
                  <a:moveTo>
                    <a:pt x="6391" y="842"/>
                  </a:moveTo>
                  <a:cubicBezTo>
                    <a:pt x="6712" y="1104"/>
                    <a:pt x="6974" y="1435"/>
                    <a:pt x="7175" y="1797"/>
                  </a:cubicBezTo>
                  <a:lnTo>
                    <a:pt x="6391" y="2580"/>
                  </a:lnTo>
                  <a:lnTo>
                    <a:pt x="6391" y="842"/>
                  </a:lnTo>
                  <a:close/>
                  <a:moveTo>
                    <a:pt x="5818" y="842"/>
                  </a:moveTo>
                  <a:lnTo>
                    <a:pt x="5818" y="3314"/>
                  </a:lnTo>
                  <a:lnTo>
                    <a:pt x="4813" y="2309"/>
                  </a:lnTo>
                  <a:cubicBezTo>
                    <a:pt x="4994" y="1737"/>
                    <a:pt x="5346" y="1224"/>
                    <a:pt x="5808" y="842"/>
                  </a:cubicBezTo>
                  <a:close/>
                  <a:moveTo>
                    <a:pt x="9262" y="2000"/>
                  </a:moveTo>
                  <a:cubicBezTo>
                    <a:pt x="9373" y="2000"/>
                    <a:pt x="9485" y="2006"/>
                    <a:pt x="9596" y="2018"/>
                  </a:cubicBezTo>
                  <a:lnTo>
                    <a:pt x="9606" y="2018"/>
                  </a:lnTo>
                  <a:lnTo>
                    <a:pt x="8049" y="3565"/>
                  </a:lnTo>
                  <a:cubicBezTo>
                    <a:pt x="8119" y="3133"/>
                    <a:pt x="8089" y="2701"/>
                    <a:pt x="7978" y="2279"/>
                  </a:cubicBezTo>
                  <a:cubicBezTo>
                    <a:pt x="8388" y="2094"/>
                    <a:pt x="8822" y="2000"/>
                    <a:pt x="9262" y="2000"/>
                  </a:cubicBezTo>
                  <a:close/>
                  <a:moveTo>
                    <a:pt x="10008" y="2420"/>
                  </a:moveTo>
                  <a:lnTo>
                    <a:pt x="10008" y="2420"/>
                  </a:lnTo>
                  <a:cubicBezTo>
                    <a:pt x="10048" y="2862"/>
                    <a:pt x="9998" y="3304"/>
                    <a:pt x="9857" y="3726"/>
                  </a:cubicBezTo>
                  <a:lnTo>
                    <a:pt x="8702" y="3726"/>
                  </a:lnTo>
                  <a:lnTo>
                    <a:pt x="10008" y="2420"/>
                  </a:lnTo>
                  <a:close/>
                  <a:moveTo>
                    <a:pt x="4693" y="3012"/>
                  </a:moveTo>
                  <a:lnTo>
                    <a:pt x="5818" y="4128"/>
                  </a:lnTo>
                  <a:lnTo>
                    <a:pt x="5818" y="5364"/>
                  </a:lnTo>
                  <a:cubicBezTo>
                    <a:pt x="5105" y="4771"/>
                    <a:pt x="4693" y="3957"/>
                    <a:pt x="4693" y="3103"/>
                  </a:cubicBezTo>
                  <a:lnTo>
                    <a:pt x="4693" y="3012"/>
                  </a:lnTo>
                  <a:close/>
                  <a:moveTo>
                    <a:pt x="7406" y="2369"/>
                  </a:moveTo>
                  <a:cubicBezTo>
                    <a:pt x="7476" y="2611"/>
                    <a:pt x="7506" y="2852"/>
                    <a:pt x="7506" y="3103"/>
                  </a:cubicBezTo>
                  <a:cubicBezTo>
                    <a:pt x="7506" y="3957"/>
                    <a:pt x="7094" y="4771"/>
                    <a:pt x="6391" y="5364"/>
                  </a:cubicBezTo>
                  <a:lnTo>
                    <a:pt x="6391" y="4007"/>
                  </a:lnTo>
                  <a:lnTo>
                    <a:pt x="6391" y="3394"/>
                  </a:lnTo>
                  <a:lnTo>
                    <a:pt x="7406" y="2369"/>
                  </a:lnTo>
                  <a:close/>
                  <a:moveTo>
                    <a:pt x="9606" y="4299"/>
                  </a:moveTo>
                  <a:cubicBezTo>
                    <a:pt x="9485" y="4489"/>
                    <a:pt x="9355" y="4660"/>
                    <a:pt x="9204" y="4811"/>
                  </a:cubicBezTo>
                  <a:cubicBezTo>
                    <a:pt x="8672" y="5333"/>
                    <a:pt x="7968" y="5625"/>
                    <a:pt x="7225" y="5625"/>
                  </a:cubicBezTo>
                  <a:lnTo>
                    <a:pt x="6953" y="5625"/>
                  </a:lnTo>
                  <a:cubicBezTo>
                    <a:pt x="7205" y="5394"/>
                    <a:pt x="7426" y="5122"/>
                    <a:pt x="7607" y="4821"/>
                  </a:cubicBezTo>
                  <a:cubicBezTo>
                    <a:pt x="7617" y="4811"/>
                    <a:pt x="7627" y="4801"/>
                    <a:pt x="7637" y="4791"/>
                  </a:cubicBezTo>
                  <a:lnTo>
                    <a:pt x="8129" y="4299"/>
                  </a:lnTo>
                  <a:close/>
                  <a:moveTo>
                    <a:pt x="3457" y="6207"/>
                  </a:moveTo>
                  <a:lnTo>
                    <a:pt x="3457" y="7524"/>
                  </a:lnTo>
                  <a:lnTo>
                    <a:pt x="3025" y="7092"/>
                  </a:lnTo>
                  <a:cubicBezTo>
                    <a:pt x="2970" y="7036"/>
                    <a:pt x="2897" y="7009"/>
                    <a:pt x="2824" y="7009"/>
                  </a:cubicBezTo>
                  <a:cubicBezTo>
                    <a:pt x="2751" y="7009"/>
                    <a:pt x="2678" y="7036"/>
                    <a:pt x="2623" y="7092"/>
                  </a:cubicBezTo>
                  <a:lnTo>
                    <a:pt x="2191" y="7524"/>
                  </a:lnTo>
                  <a:lnTo>
                    <a:pt x="2191" y="6207"/>
                  </a:lnTo>
                  <a:close/>
                  <a:moveTo>
                    <a:pt x="4934" y="6207"/>
                  </a:moveTo>
                  <a:cubicBezTo>
                    <a:pt x="5286" y="6207"/>
                    <a:pt x="5567" y="6479"/>
                    <a:pt x="5567" y="6830"/>
                  </a:cubicBezTo>
                  <a:lnTo>
                    <a:pt x="5567" y="8900"/>
                  </a:lnTo>
                  <a:cubicBezTo>
                    <a:pt x="5567" y="9242"/>
                    <a:pt x="5286" y="9523"/>
                    <a:pt x="4934" y="9523"/>
                  </a:cubicBezTo>
                  <a:lnTo>
                    <a:pt x="855" y="9533"/>
                  </a:lnTo>
                  <a:lnTo>
                    <a:pt x="574" y="9533"/>
                  </a:lnTo>
                  <a:lnTo>
                    <a:pt x="574" y="6207"/>
                  </a:lnTo>
                  <a:lnTo>
                    <a:pt x="1618" y="6207"/>
                  </a:lnTo>
                  <a:lnTo>
                    <a:pt x="1618" y="8217"/>
                  </a:lnTo>
                  <a:cubicBezTo>
                    <a:pt x="1618" y="8387"/>
                    <a:pt x="1762" y="8502"/>
                    <a:pt x="1910" y="8502"/>
                  </a:cubicBezTo>
                  <a:cubicBezTo>
                    <a:pt x="1981" y="8502"/>
                    <a:pt x="2053" y="8476"/>
                    <a:pt x="2111" y="8418"/>
                  </a:cubicBezTo>
                  <a:lnTo>
                    <a:pt x="2824" y="7704"/>
                  </a:lnTo>
                  <a:lnTo>
                    <a:pt x="3537" y="8418"/>
                  </a:lnTo>
                  <a:cubicBezTo>
                    <a:pt x="3596" y="8476"/>
                    <a:pt x="3668" y="8502"/>
                    <a:pt x="3738" y="8502"/>
                  </a:cubicBezTo>
                  <a:cubicBezTo>
                    <a:pt x="3887" y="8502"/>
                    <a:pt x="4030" y="8387"/>
                    <a:pt x="4030" y="8217"/>
                  </a:cubicBezTo>
                  <a:lnTo>
                    <a:pt x="4030" y="6207"/>
                  </a:lnTo>
                  <a:close/>
                  <a:moveTo>
                    <a:pt x="13504" y="6207"/>
                  </a:moveTo>
                  <a:cubicBezTo>
                    <a:pt x="13846" y="6207"/>
                    <a:pt x="14127" y="6489"/>
                    <a:pt x="14127" y="6830"/>
                  </a:cubicBezTo>
                  <a:lnTo>
                    <a:pt x="14127" y="8900"/>
                  </a:lnTo>
                  <a:cubicBezTo>
                    <a:pt x="14127" y="9252"/>
                    <a:pt x="13846" y="9533"/>
                    <a:pt x="13504" y="9533"/>
                  </a:cubicBezTo>
                  <a:lnTo>
                    <a:pt x="5969" y="9533"/>
                  </a:lnTo>
                  <a:cubicBezTo>
                    <a:pt x="6079" y="9342"/>
                    <a:pt x="6140" y="9131"/>
                    <a:pt x="6140" y="8910"/>
                  </a:cubicBezTo>
                  <a:lnTo>
                    <a:pt x="6140" y="6830"/>
                  </a:lnTo>
                  <a:cubicBezTo>
                    <a:pt x="6140" y="6609"/>
                    <a:pt x="6079" y="6398"/>
                    <a:pt x="5969" y="6207"/>
                  </a:cubicBezTo>
                  <a:close/>
                  <a:moveTo>
                    <a:pt x="6099" y="1"/>
                  </a:moveTo>
                  <a:cubicBezTo>
                    <a:pt x="6047" y="1"/>
                    <a:pt x="5994" y="13"/>
                    <a:pt x="5949" y="39"/>
                  </a:cubicBezTo>
                  <a:cubicBezTo>
                    <a:pt x="4803" y="742"/>
                    <a:pt x="4120" y="1887"/>
                    <a:pt x="4120" y="3103"/>
                  </a:cubicBezTo>
                  <a:cubicBezTo>
                    <a:pt x="4130" y="4067"/>
                    <a:pt x="4542" y="4982"/>
                    <a:pt x="5245" y="5625"/>
                  </a:cubicBezTo>
                  <a:lnTo>
                    <a:pt x="292" y="5625"/>
                  </a:lnTo>
                  <a:cubicBezTo>
                    <a:pt x="131" y="5625"/>
                    <a:pt x="1" y="5755"/>
                    <a:pt x="1" y="5916"/>
                  </a:cubicBezTo>
                  <a:lnTo>
                    <a:pt x="1" y="9824"/>
                  </a:lnTo>
                  <a:cubicBezTo>
                    <a:pt x="1" y="9895"/>
                    <a:pt x="31" y="9975"/>
                    <a:pt x="81" y="10025"/>
                  </a:cubicBezTo>
                  <a:cubicBezTo>
                    <a:pt x="31" y="10146"/>
                    <a:pt x="1" y="10277"/>
                    <a:pt x="1" y="10407"/>
                  </a:cubicBezTo>
                  <a:lnTo>
                    <a:pt x="1" y="13843"/>
                  </a:lnTo>
                  <a:cubicBezTo>
                    <a:pt x="1" y="14315"/>
                    <a:pt x="383" y="14697"/>
                    <a:pt x="865" y="14707"/>
                  </a:cubicBezTo>
                  <a:lnTo>
                    <a:pt x="4783" y="14707"/>
                  </a:lnTo>
                  <a:cubicBezTo>
                    <a:pt x="4790" y="14708"/>
                    <a:pt x="4796" y="14708"/>
                    <a:pt x="4803" y="14708"/>
                  </a:cubicBezTo>
                  <a:cubicBezTo>
                    <a:pt x="5189" y="14708"/>
                    <a:pt x="5189" y="14124"/>
                    <a:pt x="4803" y="14124"/>
                  </a:cubicBezTo>
                  <a:cubicBezTo>
                    <a:pt x="4796" y="14124"/>
                    <a:pt x="4790" y="14124"/>
                    <a:pt x="4783" y="14125"/>
                  </a:cubicBezTo>
                  <a:lnTo>
                    <a:pt x="865" y="14125"/>
                  </a:lnTo>
                  <a:cubicBezTo>
                    <a:pt x="704" y="14125"/>
                    <a:pt x="574" y="14004"/>
                    <a:pt x="574" y="13843"/>
                  </a:cubicBezTo>
                  <a:lnTo>
                    <a:pt x="574" y="10397"/>
                  </a:lnTo>
                  <a:cubicBezTo>
                    <a:pt x="574" y="10236"/>
                    <a:pt x="704" y="10106"/>
                    <a:pt x="865" y="10106"/>
                  </a:cubicBezTo>
                  <a:lnTo>
                    <a:pt x="13846" y="10106"/>
                  </a:lnTo>
                  <a:cubicBezTo>
                    <a:pt x="13997" y="10106"/>
                    <a:pt x="14127" y="10236"/>
                    <a:pt x="14127" y="10397"/>
                  </a:cubicBezTo>
                  <a:lnTo>
                    <a:pt x="14127" y="13843"/>
                  </a:lnTo>
                  <a:cubicBezTo>
                    <a:pt x="14127" y="14004"/>
                    <a:pt x="13997" y="14125"/>
                    <a:pt x="13846" y="14125"/>
                  </a:cubicBezTo>
                  <a:lnTo>
                    <a:pt x="7285" y="14125"/>
                  </a:lnTo>
                  <a:cubicBezTo>
                    <a:pt x="7278" y="14124"/>
                    <a:pt x="7272" y="14124"/>
                    <a:pt x="7266" y="14124"/>
                  </a:cubicBezTo>
                  <a:cubicBezTo>
                    <a:pt x="6880" y="14124"/>
                    <a:pt x="6880" y="14708"/>
                    <a:pt x="7266" y="14708"/>
                  </a:cubicBezTo>
                  <a:cubicBezTo>
                    <a:pt x="7272" y="14708"/>
                    <a:pt x="7278" y="14708"/>
                    <a:pt x="7285" y="14707"/>
                  </a:cubicBezTo>
                  <a:lnTo>
                    <a:pt x="13846" y="14707"/>
                  </a:lnTo>
                  <a:cubicBezTo>
                    <a:pt x="14318" y="14697"/>
                    <a:pt x="14700" y="14315"/>
                    <a:pt x="14700" y="13843"/>
                  </a:cubicBezTo>
                  <a:lnTo>
                    <a:pt x="14700" y="10397"/>
                  </a:lnTo>
                  <a:cubicBezTo>
                    <a:pt x="14700" y="10136"/>
                    <a:pt x="14579" y="9885"/>
                    <a:pt x="14378" y="9724"/>
                  </a:cubicBezTo>
                  <a:cubicBezTo>
                    <a:pt x="14589" y="9503"/>
                    <a:pt x="14700" y="9202"/>
                    <a:pt x="14700" y="8900"/>
                  </a:cubicBezTo>
                  <a:lnTo>
                    <a:pt x="14710" y="6830"/>
                  </a:lnTo>
                  <a:cubicBezTo>
                    <a:pt x="14710" y="6167"/>
                    <a:pt x="14167" y="5625"/>
                    <a:pt x="13504" y="5625"/>
                  </a:cubicBezTo>
                  <a:lnTo>
                    <a:pt x="9104" y="5625"/>
                  </a:lnTo>
                  <a:cubicBezTo>
                    <a:pt x="9284" y="5504"/>
                    <a:pt x="9455" y="5374"/>
                    <a:pt x="9606" y="5213"/>
                  </a:cubicBezTo>
                  <a:cubicBezTo>
                    <a:pt x="10470" y="4359"/>
                    <a:pt x="10791" y="3063"/>
                    <a:pt x="10480" y="1757"/>
                  </a:cubicBezTo>
                  <a:cubicBezTo>
                    <a:pt x="10450" y="1656"/>
                    <a:pt x="10369" y="1576"/>
                    <a:pt x="10269" y="1546"/>
                  </a:cubicBezTo>
                  <a:cubicBezTo>
                    <a:pt x="9947" y="1464"/>
                    <a:pt x="9621" y="1423"/>
                    <a:pt x="9296" y="1423"/>
                  </a:cubicBezTo>
                  <a:cubicBezTo>
                    <a:pt x="8780" y="1423"/>
                    <a:pt x="8268" y="1527"/>
                    <a:pt x="7787" y="1737"/>
                  </a:cubicBezTo>
                  <a:cubicBezTo>
                    <a:pt x="7456" y="1033"/>
                    <a:pt x="6923" y="440"/>
                    <a:pt x="6250" y="39"/>
                  </a:cubicBezTo>
                  <a:cubicBezTo>
                    <a:pt x="6205" y="13"/>
                    <a:pt x="6152" y="1"/>
                    <a:pt x="609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1"/>
            <p:cNvSpPr/>
            <p:nvPr/>
          </p:nvSpPr>
          <p:spPr>
            <a:xfrm>
              <a:off x="8065139" y="2466879"/>
              <a:ext cx="20677" cy="14858"/>
            </a:xfrm>
            <a:custGeom>
              <a:avLst/>
              <a:gdLst/>
              <a:ahLst/>
              <a:cxnLst/>
              <a:rect l="l" t="t" r="r" b="b"/>
              <a:pathLst>
                <a:path w="803" h="577" extrusionOk="0">
                  <a:moveTo>
                    <a:pt x="395" y="0"/>
                  </a:moveTo>
                  <a:cubicBezTo>
                    <a:pt x="160" y="0"/>
                    <a:pt x="1" y="296"/>
                    <a:pt x="200" y="487"/>
                  </a:cubicBezTo>
                  <a:cubicBezTo>
                    <a:pt x="250" y="547"/>
                    <a:pt x="321" y="577"/>
                    <a:pt x="401" y="577"/>
                  </a:cubicBezTo>
                  <a:cubicBezTo>
                    <a:pt x="713" y="577"/>
                    <a:pt x="803" y="145"/>
                    <a:pt x="512" y="24"/>
                  </a:cubicBezTo>
                  <a:cubicBezTo>
                    <a:pt x="472" y="8"/>
                    <a:pt x="432" y="0"/>
                    <a:pt x="39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1"/>
            <p:cNvSpPr/>
            <p:nvPr/>
          </p:nvSpPr>
          <p:spPr>
            <a:xfrm>
              <a:off x="8092691" y="2466956"/>
              <a:ext cx="110854" cy="14806"/>
            </a:xfrm>
            <a:custGeom>
              <a:avLst/>
              <a:gdLst/>
              <a:ahLst/>
              <a:cxnLst/>
              <a:rect l="l" t="t" r="r" b="b"/>
              <a:pathLst>
                <a:path w="4305" h="575" extrusionOk="0">
                  <a:moveTo>
                    <a:pt x="378" y="0"/>
                  </a:moveTo>
                  <a:cubicBezTo>
                    <a:pt x="1" y="0"/>
                    <a:pt x="4" y="574"/>
                    <a:pt x="387" y="574"/>
                  </a:cubicBezTo>
                  <a:cubicBezTo>
                    <a:pt x="393" y="574"/>
                    <a:pt x="400" y="574"/>
                    <a:pt x="406" y="574"/>
                  </a:cubicBezTo>
                  <a:lnTo>
                    <a:pt x="3953" y="574"/>
                  </a:lnTo>
                  <a:cubicBezTo>
                    <a:pt x="4304" y="544"/>
                    <a:pt x="4304" y="21"/>
                    <a:pt x="3953" y="1"/>
                  </a:cubicBezTo>
                  <a:lnTo>
                    <a:pt x="406" y="1"/>
                  </a:lnTo>
                  <a:cubicBezTo>
                    <a:pt x="396" y="1"/>
                    <a:pt x="387" y="0"/>
                    <a:pt x="37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1"/>
            <p:cNvSpPr/>
            <p:nvPr/>
          </p:nvSpPr>
          <p:spPr>
            <a:xfrm>
              <a:off x="8065087" y="2496440"/>
              <a:ext cx="138458" cy="14832"/>
            </a:xfrm>
            <a:custGeom>
              <a:avLst/>
              <a:gdLst/>
              <a:ahLst/>
              <a:cxnLst/>
              <a:rect l="l" t="t" r="r" b="b"/>
              <a:pathLst>
                <a:path w="5377" h="576" extrusionOk="0">
                  <a:moveTo>
                    <a:pt x="375" y="1"/>
                  </a:moveTo>
                  <a:cubicBezTo>
                    <a:pt x="1" y="1"/>
                    <a:pt x="1" y="575"/>
                    <a:pt x="375" y="575"/>
                  </a:cubicBezTo>
                  <a:cubicBezTo>
                    <a:pt x="384" y="575"/>
                    <a:pt x="394" y="575"/>
                    <a:pt x="403" y="574"/>
                  </a:cubicBezTo>
                  <a:lnTo>
                    <a:pt x="5025" y="574"/>
                  </a:lnTo>
                  <a:cubicBezTo>
                    <a:pt x="5376" y="554"/>
                    <a:pt x="5376" y="22"/>
                    <a:pt x="5025" y="2"/>
                  </a:cubicBezTo>
                  <a:lnTo>
                    <a:pt x="403" y="2"/>
                  </a:lnTo>
                  <a:cubicBezTo>
                    <a:pt x="394" y="1"/>
                    <a:pt x="384" y="1"/>
                    <a:pt x="37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4" name="Google Shape;1664;p41"/>
          <p:cNvGrpSpPr/>
          <p:nvPr/>
        </p:nvGrpSpPr>
        <p:grpSpPr>
          <a:xfrm>
            <a:off x="4080661" y="1362988"/>
            <a:ext cx="377753" cy="378319"/>
            <a:chOff x="4080661" y="1362988"/>
            <a:chExt cx="377753" cy="378319"/>
          </a:xfrm>
        </p:grpSpPr>
        <p:sp>
          <p:nvSpPr>
            <p:cNvPr id="1665" name="Google Shape;1665;p41"/>
            <p:cNvSpPr/>
            <p:nvPr/>
          </p:nvSpPr>
          <p:spPr>
            <a:xfrm>
              <a:off x="4080661" y="1584773"/>
              <a:ext cx="79722" cy="156277"/>
            </a:xfrm>
            <a:custGeom>
              <a:avLst/>
              <a:gdLst/>
              <a:ahLst/>
              <a:cxnLst/>
              <a:rect l="l" t="t" r="r" b="b"/>
              <a:pathLst>
                <a:path w="3096" h="6069" extrusionOk="0">
                  <a:moveTo>
                    <a:pt x="2522" y="573"/>
                  </a:moveTo>
                  <a:lnTo>
                    <a:pt x="2522" y="4522"/>
                  </a:lnTo>
                  <a:cubicBezTo>
                    <a:pt x="2543" y="5074"/>
                    <a:pt x="2100" y="5536"/>
                    <a:pt x="1548" y="5536"/>
                  </a:cubicBezTo>
                  <a:cubicBezTo>
                    <a:pt x="995" y="5536"/>
                    <a:pt x="553" y="5074"/>
                    <a:pt x="573" y="4522"/>
                  </a:cubicBezTo>
                  <a:lnTo>
                    <a:pt x="573" y="573"/>
                  </a:lnTo>
                  <a:close/>
                  <a:moveTo>
                    <a:pt x="28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4532"/>
                  </a:lnTo>
                  <a:cubicBezTo>
                    <a:pt x="1" y="5386"/>
                    <a:pt x="694" y="6069"/>
                    <a:pt x="1548" y="6069"/>
                  </a:cubicBezTo>
                  <a:cubicBezTo>
                    <a:pt x="2402" y="6069"/>
                    <a:pt x="3095" y="5386"/>
                    <a:pt x="3095" y="4532"/>
                  </a:cubicBezTo>
                  <a:lnTo>
                    <a:pt x="3095" y="292"/>
                  </a:lnTo>
                  <a:cubicBezTo>
                    <a:pt x="3095" y="131"/>
                    <a:pt x="2964" y="0"/>
                    <a:pt x="280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1"/>
            <p:cNvSpPr/>
            <p:nvPr/>
          </p:nvSpPr>
          <p:spPr>
            <a:xfrm>
              <a:off x="4241830" y="1645569"/>
              <a:ext cx="20497" cy="14858"/>
            </a:xfrm>
            <a:custGeom>
              <a:avLst/>
              <a:gdLst/>
              <a:ahLst/>
              <a:cxnLst/>
              <a:rect l="l" t="t" r="r" b="b"/>
              <a:pathLst>
                <a:path w="796" h="577" extrusionOk="0">
                  <a:moveTo>
                    <a:pt x="403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1" y="569"/>
                    <a:pt x="370" y="576"/>
                    <a:pt x="406" y="576"/>
                  </a:cubicBezTo>
                  <a:cubicBezTo>
                    <a:pt x="640" y="576"/>
                    <a:pt x="795" y="272"/>
                    <a:pt x="604" y="81"/>
                  </a:cubicBezTo>
                  <a:cubicBezTo>
                    <a:pt x="554" y="31"/>
                    <a:pt x="48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1"/>
            <p:cNvSpPr/>
            <p:nvPr/>
          </p:nvSpPr>
          <p:spPr>
            <a:xfrm>
              <a:off x="4180005" y="1584773"/>
              <a:ext cx="79722" cy="156534"/>
            </a:xfrm>
            <a:custGeom>
              <a:avLst/>
              <a:gdLst/>
              <a:ahLst/>
              <a:cxnLst/>
              <a:rect l="l" t="t" r="r" b="b"/>
              <a:pathLst>
                <a:path w="3096" h="6079" extrusionOk="0">
                  <a:moveTo>
                    <a:pt x="28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4532"/>
                  </a:lnTo>
                  <a:cubicBezTo>
                    <a:pt x="1" y="5386"/>
                    <a:pt x="694" y="6079"/>
                    <a:pt x="1548" y="6079"/>
                  </a:cubicBezTo>
                  <a:cubicBezTo>
                    <a:pt x="2402" y="6079"/>
                    <a:pt x="3095" y="5386"/>
                    <a:pt x="3095" y="4532"/>
                  </a:cubicBezTo>
                  <a:lnTo>
                    <a:pt x="3095" y="3798"/>
                  </a:lnTo>
                  <a:cubicBezTo>
                    <a:pt x="3095" y="3637"/>
                    <a:pt x="2965" y="3507"/>
                    <a:pt x="2804" y="3507"/>
                  </a:cubicBezTo>
                  <a:cubicBezTo>
                    <a:pt x="2653" y="3507"/>
                    <a:pt x="2522" y="3637"/>
                    <a:pt x="2522" y="3788"/>
                  </a:cubicBezTo>
                  <a:lnTo>
                    <a:pt x="2522" y="4532"/>
                  </a:lnTo>
                  <a:cubicBezTo>
                    <a:pt x="2543" y="5074"/>
                    <a:pt x="2101" y="5536"/>
                    <a:pt x="1548" y="5536"/>
                  </a:cubicBezTo>
                  <a:cubicBezTo>
                    <a:pt x="995" y="5536"/>
                    <a:pt x="553" y="5074"/>
                    <a:pt x="573" y="4532"/>
                  </a:cubicBezTo>
                  <a:lnTo>
                    <a:pt x="573" y="573"/>
                  </a:lnTo>
                  <a:lnTo>
                    <a:pt x="2522" y="573"/>
                  </a:lnTo>
                  <a:lnTo>
                    <a:pt x="2522" y="1578"/>
                  </a:lnTo>
                  <a:cubicBezTo>
                    <a:pt x="2522" y="1764"/>
                    <a:pt x="2666" y="1857"/>
                    <a:pt x="2809" y="1857"/>
                  </a:cubicBezTo>
                  <a:cubicBezTo>
                    <a:pt x="2952" y="1857"/>
                    <a:pt x="3095" y="1764"/>
                    <a:pt x="3095" y="1578"/>
                  </a:cubicBezTo>
                  <a:lnTo>
                    <a:pt x="3095" y="292"/>
                  </a:lnTo>
                  <a:cubicBezTo>
                    <a:pt x="3095" y="131"/>
                    <a:pt x="2965" y="0"/>
                    <a:pt x="280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1"/>
            <p:cNvSpPr/>
            <p:nvPr/>
          </p:nvSpPr>
          <p:spPr>
            <a:xfrm>
              <a:off x="4279348" y="1584773"/>
              <a:ext cx="79722" cy="156277"/>
            </a:xfrm>
            <a:custGeom>
              <a:avLst/>
              <a:gdLst/>
              <a:ahLst/>
              <a:cxnLst/>
              <a:rect l="l" t="t" r="r" b="b"/>
              <a:pathLst>
                <a:path w="3096" h="6069" extrusionOk="0">
                  <a:moveTo>
                    <a:pt x="2523" y="573"/>
                  </a:moveTo>
                  <a:lnTo>
                    <a:pt x="2523" y="4522"/>
                  </a:lnTo>
                  <a:cubicBezTo>
                    <a:pt x="2543" y="5074"/>
                    <a:pt x="2101" y="5536"/>
                    <a:pt x="1548" y="5536"/>
                  </a:cubicBezTo>
                  <a:cubicBezTo>
                    <a:pt x="995" y="5536"/>
                    <a:pt x="553" y="5074"/>
                    <a:pt x="573" y="4522"/>
                  </a:cubicBezTo>
                  <a:lnTo>
                    <a:pt x="573" y="573"/>
                  </a:lnTo>
                  <a:close/>
                  <a:moveTo>
                    <a:pt x="28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4532"/>
                  </a:lnTo>
                  <a:cubicBezTo>
                    <a:pt x="1" y="5386"/>
                    <a:pt x="694" y="6069"/>
                    <a:pt x="1548" y="6069"/>
                  </a:cubicBezTo>
                  <a:cubicBezTo>
                    <a:pt x="2402" y="6069"/>
                    <a:pt x="3095" y="5386"/>
                    <a:pt x="3095" y="4532"/>
                  </a:cubicBezTo>
                  <a:lnTo>
                    <a:pt x="3095" y="292"/>
                  </a:lnTo>
                  <a:cubicBezTo>
                    <a:pt x="3095" y="131"/>
                    <a:pt x="2965" y="0"/>
                    <a:pt x="280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1"/>
            <p:cNvSpPr/>
            <p:nvPr/>
          </p:nvSpPr>
          <p:spPr>
            <a:xfrm>
              <a:off x="4378692" y="1584773"/>
              <a:ext cx="79722" cy="156277"/>
            </a:xfrm>
            <a:custGeom>
              <a:avLst/>
              <a:gdLst/>
              <a:ahLst/>
              <a:cxnLst/>
              <a:rect l="l" t="t" r="r" b="b"/>
              <a:pathLst>
                <a:path w="3096" h="6069" extrusionOk="0">
                  <a:moveTo>
                    <a:pt x="2523" y="573"/>
                  </a:moveTo>
                  <a:lnTo>
                    <a:pt x="2523" y="4522"/>
                  </a:lnTo>
                  <a:cubicBezTo>
                    <a:pt x="2543" y="5074"/>
                    <a:pt x="2101" y="5536"/>
                    <a:pt x="1548" y="5536"/>
                  </a:cubicBezTo>
                  <a:cubicBezTo>
                    <a:pt x="996" y="5536"/>
                    <a:pt x="553" y="5074"/>
                    <a:pt x="574" y="4522"/>
                  </a:cubicBezTo>
                  <a:lnTo>
                    <a:pt x="574" y="573"/>
                  </a:lnTo>
                  <a:close/>
                  <a:moveTo>
                    <a:pt x="28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4532"/>
                  </a:lnTo>
                  <a:cubicBezTo>
                    <a:pt x="1" y="5386"/>
                    <a:pt x="694" y="6069"/>
                    <a:pt x="1548" y="6069"/>
                  </a:cubicBezTo>
                  <a:cubicBezTo>
                    <a:pt x="2402" y="6069"/>
                    <a:pt x="3095" y="5386"/>
                    <a:pt x="3095" y="4532"/>
                  </a:cubicBezTo>
                  <a:lnTo>
                    <a:pt x="3095" y="292"/>
                  </a:lnTo>
                  <a:cubicBezTo>
                    <a:pt x="3095" y="131"/>
                    <a:pt x="2965" y="0"/>
                    <a:pt x="280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1"/>
            <p:cNvSpPr/>
            <p:nvPr/>
          </p:nvSpPr>
          <p:spPr>
            <a:xfrm>
              <a:off x="4181833" y="1471576"/>
              <a:ext cx="76065" cy="97953"/>
            </a:xfrm>
            <a:custGeom>
              <a:avLst/>
              <a:gdLst/>
              <a:ahLst/>
              <a:cxnLst/>
              <a:rect l="l" t="t" r="r" b="b"/>
              <a:pathLst>
                <a:path w="2954" h="3804" extrusionOk="0">
                  <a:moveTo>
                    <a:pt x="1477" y="749"/>
                  </a:moveTo>
                  <a:cubicBezTo>
                    <a:pt x="1899" y="1292"/>
                    <a:pt x="2381" y="2015"/>
                    <a:pt x="2381" y="2337"/>
                  </a:cubicBezTo>
                  <a:cubicBezTo>
                    <a:pt x="2381" y="2829"/>
                    <a:pt x="1969" y="3231"/>
                    <a:pt x="1477" y="3231"/>
                  </a:cubicBezTo>
                  <a:cubicBezTo>
                    <a:pt x="975" y="3231"/>
                    <a:pt x="573" y="2829"/>
                    <a:pt x="573" y="2337"/>
                  </a:cubicBezTo>
                  <a:cubicBezTo>
                    <a:pt x="573" y="2015"/>
                    <a:pt x="1045" y="1292"/>
                    <a:pt x="1477" y="749"/>
                  </a:cubicBezTo>
                  <a:close/>
                  <a:moveTo>
                    <a:pt x="1477" y="1"/>
                  </a:moveTo>
                  <a:cubicBezTo>
                    <a:pt x="1397" y="1"/>
                    <a:pt x="1316" y="36"/>
                    <a:pt x="1256" y="106"/>
                  </a:cubicBezTo>
                  <a:cubicBezTo>
                    <a:pt x="1045" y="347"/>
                    <a:pt x="0" y="1603"/>
                    <a:pt x="0" y="2327"/>
                  </a:cubicBezTo>
                  <a:cubicBezTo>
                    <a:pt x="0" y="3140"/>
                    <a:pt x="663" y="3804"/>
                    <a:pt x="1477" y="3804"/>
                  </a:cubicBezTo>
                  <a:cubicBezTo>
                    <a:pt x="2291" y="3804"/>
                    <a:pt x="2954" y="3140"/>
                    <a:pt x="2954" y="2327"/>
                  </a:cubicBezTo>
                  <a:cubicBezTo>
                    <a:pt x="2954" y="1603"/>
                    <a:pt x="1899" y="347"/>
                    <a:pt x="1698" y="106"/>
                  </a:cubicBezTo>
                  <a:cubicBezTo>
                    <a:pt x="1638" y="36"/>
                    <a:pt x="1557" y="1"/>
                    <a:pt x="147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1"/>
            <p:cNvSpPr/>
            <p:nvPr/>
          </p:nvSpPr>
          <p:spPr>
            <a:xfrm>
              <a:off x="4356212" y="1363349"/>
              <a:ext cx="88735" cy="54899"/>
            </a:xfrm>
            <a:custGeom>
              <a:avLst/>
              <a:gdLst/>
              <a:ahLst/>
              <a:cxnLst/>
              <a:rect l="l" t="t" r="r" b="b"/>
              <a:pathLst>
                <a:path w="3446" h="2132" extrusionOk="0">
                  <a:moveTo>
                    <a:pt x="3118" y="0"/>
                  </a:moveTo>
                  <a:cubicBezTo>
                    <a:pt x="3069" y="0"/>
                    <a:pt x="3020" y="13"/>
                    <a:pt x="2974" y="39"/>
                  </a:cubicBezTo>
                  <a:lnTo>
                    <a:pt x="281" y="1586"/>
                  </a:lnTo>
                  <a:cubicBezTo>
                    <a:pt x="1" y="1748"/>
                    <a:pt x="158" y="2131"/>
                    <a:pt x="420" y="2131"/>
                  </a:cubicBezTo>
                  <a:cubicBezTo>
                    <a:pt x="468" y="2131"/>
                    <a:pt x="519" y="2118"/>
                    <a:pt x="572" y="2089"/>
                  </a:cubicBezTo>
                  <a:lnTo>
                    <a:pt x="3265" y="542"/>
                  </a:lnTo>
                  <a:cubicBezTo>
                    <a:pt x="3406" y="461"/>
                    <a:pt x="3446" y="280"/>
                    <a:pt x="3366" y="140"/>
                  </a:cubicBezTo>
                  <a:cubicBezTo>
                    <a:pt x="3312" y="52"/>
                    <a:pt x="3217" y="0"/>
                    <a:pt x="311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1"/>
            <p:cNvSpPr/>
            <p:nvPr/>
          </p:nvSpPr>
          <p:spPr>
            <a:xfrm>
              <a:off x="4336539" y="1414746"/>
              <a:ext cx="21450" cy="15090"/>
            </a:xfrm>
            <a:custGeom>
              <a:avLst/>
              <a:gdLst/>
              <a:ahLst/>
              <a:cxnLst/>
              <a:rect l="l" t="t" r="r" b="b"/>
              <a:pathLst>
                <a:path w="833" h="586" extrusionOk="0">
                  <a:moveTo>
                    <a:pt x="414" y="0"/>
                  </a:moveTo>
                  <a:cubicBezTo>
                    <a:pt x="366" y="0"/>
                    <a:pt x="314" y="13"/>
                    <a:pt x="261" y="43"/>
                  </a:cubicBezTo>
                  <a:lnTo>
                    <a:pt x="251" y="43"/>
                  </a:lnTo>
                  <a:cubicBezTo>
                    <a:pt x="0" y="183"/>
                    <a:pt x="101" y="575"/>
                    <a:pt x="402" y="575"/>
                  </a:cubicBezTo>
                  <a:lnTo>
                    <a:pt x="402" y="585"/>
                  </a:lnTo>
                  <a:cubicBezTo>
                    <a:pt x="452" y="585"/>
                    <a:pt x="503" y="565"/>
                    <a:pt x="543" y="545"/>
                  </a:cubicBezTo>
                  <a:lnTo>
                    <a:pt x="553" y="545"/>
                  </a:lnTo>
                  <a:cubicBezTo>
                    <a:pt x="833" y="384"/>
                    <a:pt x="676" y="0"/>
                    <a:pt x="41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1"/>
            <p:cNvSpPr/>
            <p:nvPr/>
          </p:nvSpPr>
          <p:spPr>
            <a:xfrm>
              <a:off x="4206141" y="1362988"/>
              <a:ext cx="127746" cy="110493"/>
            </a:xfrm>
            <a:custGeom>
              <a:avLst/>
              <a:gdLst/>
              <a:ahLst/>
              <a:cxnLst/>
              <a:rect l="l" t="t" r="r" b="b"/>
              <a:pathLst>
                <a:path w="4961" h="4291" extrusionOk="0">
                  <a:moveTo>
                    <a:pt x="3931" y="1"/>
                  </a:moveTo>
                  <a:cubicBezTo>
                    <a:pt x="3883" y="1"/>
                    <a:pt x="3831" y="14"/>
                    <a:pt x="3778" y="43"/>
                  </a:cubicBezTo>
                  <a:lnTo>
                    <a:pt x="1608" y="1299"/>
                  </a:lnTo>
                  <a:cubicBezTo>
                    <a:pt x="1166" y="1550"/>
                    <a:pt x="875" y="2012"/>
                    <a:pt x="844" y="2525"/>
                  </a:cubicBezTo>
                  <a:lnTo>
                    <a:pt x="553" y="2686"/>
                  </a:lnTo>
                  <a:cubicBezTo>
                    <a:pt x="141" y="2927"/>
                    <a:pt x="0" y="3449"/>
                    <a:pt x="242" y="3861"/>
                  </a:cubicBezTo>
                  <a:cubicBezTo>
                    <a:pt x="396" y="4136"/>
                    <a:pt x="681" y="4290"/>
                    <a:pt x="975" y="4290"/>
                  </a:cubicBezTo>
                  <a:cubicBezTo>
                    <a:pt x="1122" y="4290"/>
                    <a:pt x="1270" y="4252"/>
                    <a:pt x="1407" y="4173"/>
                  </a:cubicBezTo>
                  <a:lnTo>
                    <a:pt x="1698" y="4002"/>
                  </a:lnTo>
                  <a:cubicBezTo>
                    <a:pt x="1915" y="4110"/>
                    <a:pt x="2147" y="4163"/>
                    <a:pt x="2379" y="4163"/>
                  </a:cubicBezTo>
                  <a:cubicBezTo>
                    <a:pt x="2642" y="4163"/>
                    <a:pt x="2905" y="4095"/>
                    <a:pt x="3145" y="3962"/>
                  </a:cubicBezTo>
                  <a:lnTo>
                    <a:pt x="4672" y="3087"/>
                  </a:lnTo>
                  <a:cubicBezTo>
                    <a:pt x="4961" y="2926"/>
                    <a:pt x="4798" y="2543"/>
                    <a:pt x="4540" y="2543"/>
                  </a:cubicBezTo>
                  <a:cubicBezTo>
                    <a:pt x="4493" y="2543"/>
                    <a:pt x="4442" y="2555"/>
                    <a:pt x="4391" y="2585"/>
                  </a:cubicBezTo>
                  <a:lnTo>
                    <a:pt x="2854" y="3459"/>
                  </a:lnTo>
                  <a:cubicBezTo>
                    <a:pt x="2704" y="3546"/>
                    <a:pt x="2536" y="3589"/>
                    <a:pt x="2369" y="3589"/>
                  </a:cubicBezTo>
                  <a:cubicBezTo>
                    <a:pt x="2187" y="3589"/>
                    <a:pt x="2006" y="3538"/>
                    <a:pt x="1849" y="3439"/>
                  </a:cubicBezTo>
                  <a:cubicBezTo>
                    <a:pt x="1802" y="3408"/>
                    <a:pt x="1749" y="3393"/>
                    <a:pt x="1697" y="3393"/>
                  </a:cubicBezTo>
                  <a:cubicBezTo>
                    <a:pt x="1649" y="3393"/>
                    <a:pt x="1601" y="3405"/>
                    <a:pt x="1558" y="3429"/>
                  </a:cubicBezTo>
                  <a:lnTo>
                    <a:pt x="1126" y="3680"/>
                  </a:lnTo>
                  <a:cubicBezTo>
                    <a:pt x="1077" y="3706"/>
                    <a:pt x="1030" y="3717"/>
                    <a:pt x="985" y="3717"/>
                  </a:cubicBezTo>
                  <a:cubicBezTo>
                    <a:pt x="735" y="3717"/>
                    <a:pt x="578" y="3358"/>
                    <a:pt x="834" y="3188"/>
                  </a:cubicBezTo>
                  <a:lnTo>
                    <a:pt x="1266" y="2937"/>
                  </a:lnTo>
                  <a:cubicBezTo>
                    <a:pt x="1367" y="2886"/>
                    <a:pt x="1417" y="2786"/>
                    <a:pt x="1417" y="2675"/>
                  </a:cubicBezTo>
                  <a:cubicBezTo>
                    <a:pt x="1397" y="2314"/>
                    <a:pt x="1578" y="1982"/>
                    <a:pt x="1889" y="1801"/>
                  </a:cubicBezTo>
                  <a:lnTo>
                    <a:pt x="4070" y="545"/>
                  </a:lnTo>
                  <a:cubicBezTo>
                    <a:pt x="4350" y="384"/>
                    <a:pt x="4192" y="1"/>
                    <a:pt x="393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" name="Google Shape;1674;p41"/>
          <p:cNvGrpSpPr/>
          <p:nvPr/>
        </p:nvGrpSpPr>
        <p:grpSpPr>
          <a:xfrm>
            <a:off x="6604934" y="2007253"/>
            <a:ext cx="378010" cy="305292"/>
            <a:chOff x="6604934" y="2351853"/>
            <a:chExt cx="378010" cy="305292"/>
          </a:xfrm>
        </p:grpSpPr>
        <p:sp>
          <p:nvSpPr>
            <p:cNvPr id="1675" name="Google Shape;1675;p41"/>
            <p:cNvSpPr/>
            <p:nvPr/>
          </p:nvSpPr>
          <p:spPr>
            <a:xfrm>
              <a:off x="6672965" y="2379457"/>
              <a:ext cx="20600" cy="14832"/>
            </a:xfrm>
            <a:custGeom>
              <a:avLst/>
              <a:gdLst/>
              <a:ahLst/>
              <a:cxnLst/>
              <a:rect l="l" t="t" r="r" b="b"/>
              <a:pathLst>
                <a:path w="800" h="576" extrusionOk="0">
                  <a:moveTo>
                    <a:pt x="399" y="1"/>
                  </a:moveTo>
                  <a:cubicBezTo>
                    <a:pt x="371" y="1"/>
                    <a:pt x="342" y="5"/>
                    <a:pt x="312" y="13"/>
                  </a:cubicBezTo>
                  <a:cubicBezTo>
                    <a:pt x="1" y="114"/>
                    <a:pt x="71" y="576"/>
                    <a:pt x="393" y="576"/>
                  </a:cubicBezTo>
                  <a:cubicBezTo>
                    <a:pt x="453" y="576"/>
                    <a:pt x="503" y="556"/>
                    <a:pt x="553" y="526"/>
                  </a:cubicBezTo>
                  <a:lnTo>
                    <a:pt x="563" y="526"/>
                  </a:lnTo>
                  <a:cubicBezTo>
                    <a:pt x="799" y="353"/>
                    <a:pt x="658" y="1"/>
                    <a:pt x="39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1"/>
            <p:cNvSpPr/>
            <p:nvPr/>
          </p:nvSpPr>
          <p:spPr>
            <a:xfrm>
              <a:off x="6604934" y="2351853"/>
              <a:ext cx="378010" cy="305292"/>
            </a:xfrm>
            <a:custGeom>
              <a:avLst/>
              <a:gdLst/>
              <a:ahLst/>
              <a:cxnLst/>
              <a:rect l="l" t="t" r="r" b="b"/>
              <a:pathLst>
                <a:path w="14680" h="11856" extrusionOk="0">
                  <a:moveTo>
                    <a:pt x="7415" y="623"/>
                  </a:moveTo>
                  <a:lnTo>
                    <a:pt x="7415" y="623"/>
                  </a:lnTo>
                  <a:cubicBezTo>
                    <a:pt x="9424" y="854"/>
                    <a:pt x="11253" y="1889"/>
                    <a:pt x="12499" y="3477"/>
                  </a:cubicBezTo>
                  <a:cubicBezTo>
                    <a:pt x="11514" y="4481"/>
                    <a:pt x="10238" y="5154"/>
                    <a:pt x="8842" y="5396"/>
                  </a:cubicBezTo>
                  <a:cubicBezTo>
                    <a:pt x="8359" y="4773"/>
                    <a:pt x="7676" y="4341"/>
                    <a:pt x="6913" y="4150"/>
                  </a:cubicBezTo>
                  <a:cubicBezTo>
                    <a:pt x="7475" y="3065"/>
                    <a:pt x="7656" y="1819"/>
                    <a:pt x="7415" y="623"/>
                  </a:cubicBezTo>
                  <a:close/>
                  <a:moveTo>
                    <a:pt x="6089" y="4632"/>
                  </a:moveTo>
                  <a:cubicBezTo>
                    <a:pt x="7154" y="4632"/>
                    <a:pt x="8128" y="5215"/>
                    <a:pt x="8651" y="6139"/>
                  </a:cubicBezTo>
                  <a:cubicBezTo>
                    <a:pt x="8266" y="6361"/>
                    <a:pt x="7844" y="6471"/>
                    <a:pt x="7402" y="6471"/>
                  </a:cubicBezTo>
                  <a:cubicBezTo>
                    <a:pt x="7383" y="6471"/>
                    <a:pt x="7364" y="6471"/>
                    <a:pt x="7345" y="6471"/>
                  </a:cubicBezTo>
                  <a:cubicBezTo>
                    <a:pt x="7088" y="5965"/>
                    <a:pt x="6575" y="5673"/>
                    <a:pt x="6043" y="5673"/>
                  </a:cubicBezTo>
                  <a:cubicBezTo>
                    <a:pt x="5846" y="5673"/>
                    <a:pt x="5646" y="5713"/>
                    <a:pt x="5456" y="5797"/>
                  </a:cubicBezTo>
                  <a:cubicBezTo>
                    <a:pt x="5325" y="5486"/>
                    <a:pt x="5094" y="5215"/>
                    <a:pt x="4813" y="5034"/>
                  </a:cubicBezTo>
                  <a:cubicBezTo>
                    <a:pt x="5185" y="4773"/>
                    <a:pt x="5637" y="4632"/>
                    <a:pt x="6089" y="4632"/>
                  </a:cubicBezTo>
                  <a:close/>
                  <a:moveTo>
                    <a:pt x="6039" y="6240"/>
                  </a:moveTo>
                  <a:cubicBezTo>
                    <a:pt x="6541" y="6240"/>
                    <a:pt x="6943" y="6651"/>
                    <a:pt x="6943" y="7144"/>
                  </a:cubicBezTo>
                  <a:cubicBezTo>
                    <a:pt x="6943" y="7686"/>
                    <a:pt x="6499" y="8046"/>
                    <a:pt x="6037" y="8046"/>
                  </a:cubicBezTo>
                  <a:cubicBezTo>
                    <a:pt x="5815" y="8046"/>
                    <a:pt x="5588" y="7963"/>
                    <a:pt x="5406" y="7777"/>
                  </a:cubicBezTo>
                  <a:cubicBezTo>
                    <a:pt x="4843" y="7214"/>
                    <a:pt x="5245" y="6240"/>
                    <a:pt x="6039" y="6240"/>
                  </a:cubicBezTo>
                  <a:close/>
                  <a:moveTo>
                    <a:pt x="4361" y="5436"/>
                  </a:moveTo>
                  <a:lnTo>
                    <a:pt x="4421" y="5466"/>
                  </a:lnTo>
                  <a:cubicBezTo>
                    <a:pt x="4692" y="5607"/>
                    <a:pt x="4883" y="5848"/>
                    <a:pt x="4974" y="6139"/>
                  </a:cubicBezTo>
                  <a:cubicBezTo>
                    <a:pt x="4100" y="7053"/>
                    <a:pt x="4722" y="8570"/>
                    <a:pt x="5988" y="8621"/>
                  </a:cubicBezTo>
                  <a:cubicBezTo>
                    <a:pt x="5858" y="8661"/>
                    <a:pt x="5717" y="8681"/>
                    <a:pt x="5576" y="8681"/>
                  </a:cubicBezTo>
                  <a:cubicBezTo>
                    <a:pt x="4602" y="8681"/>
                    <a:pt x="3818" y="7887"/>
                    <a:pt x="3818" y="6913"/>
                  </a:cubicBezTo>
                  <a:cubicBezTo>
                    <a:pt x="3818" y="6370"/>
                    <a:pt x="4009" y="5848"/>
                    <a:pt x="4361" y="5436"/>
                  </a:cubicBezTo>
                  <a:close/>
                  <a:moveTo>
                    <a:pt x="1015" y="4652"/>
                  </a:moveTo>
                  <a:cubicBezTo>
                    <a:pt x="1949" y="4652"/>
                    <a:pt x="2854" y="5024"/>
                    <a:pt x="3527" y="5687"/>
                  </a:cubicBezTo>
                  <a:cubicBezTo>
                    <a:pt x="3336" y="6069"/>
                    <a:pt x="3246" y="6481"/>
                    <a:pt x="3246" y="6913"/>
                  </a:cubicBezTo>
                  <a:cubicBezTo>
                    <a:pt x="3246" y="7204"/>
                    <a:pt x="3296" y="7485"/>
                    <a:pt x="3406" y="7757"/>
                  </a:cubicBezTo>
                  <a:cubicBezTo>
                    <a:pt x="2582" y="8068"/>
                    <a:pt x="1939" y="8721"/>
                    <a:pt x="1658" y="9555"/>
                  </a:cubicBezTo>
                  <a:cubicBezTo>
                    <a:pt x="955" y="8711"/>
                    <a:pt x="563" y="7656"/>
                    <a:pt x="563" y="6551"/>
                  </a:cubicBezTo>
                  <a:cubicBezTo>
                    <a:pt x="563" y="5908"/>
                    <a:pt x="663" y="5265"/>
                    <a:pt x="874" y="4652"/>
                  </a:cubicBezTo>
                  <a:close/>
                  <a:moveTo>
                    <a:pt x="8882" y="6662"/>
                  </a:moveTo>
                  <a:cubicBezTo>
                    <a:pt x="8972" y="6943"/>
                    <a:pt x="9023" y="7244"/>
                    <a:pt x="9023" y="7546"/>
                  </a:cubicBezTo>
                  <a:cubicBezTo>
                    <a:pt x="9023" y="8560"/>
                    <a:pt x="8611" y="9535"/>
                    <a:pt x="7877" y="10238"/>
                  </a:cubicBezTo>
                  <a:lnTo>
                    <a:pt x="7877" y="10228"/>
                  </a:lnTo>
                  <a:lnTo>
                    <a:pt x="7727" y="10188"/>
                  </a:lnTo>
                  <a:cubicBezTo>
                    <a:pt x="7174" y="9987"/>
                    <a:pt x="6732" y="9555"/>
                    <a:pt x="6541" y="8992"/>
                  </a:cubicBezTo>
                  <a:cubicBezTo>
                    <a:pt x="7144" y="8651"/>
                    <a:pt x="7505" y="8008"/>
                    <a:pt x="7505" y="7325"/>
                  </a:cubicBezTo>
                  <a:lnTo>
                    <a:pt x="7505" y="7305"/>
                  </a:lnTo>
                  <a:cubicBezTo>
                    <a:pt x="7516" y="7244"/>
                    <a:pt x="7516" y="7194"/>
                    <a:pt x="7516" y="7144"/>
                  </a:cubicBezTo>
                  <a:lnTo>
                    <a:pt x="7516" y="7033"/>
                  </a:lnTo>
                  <a:cubicBezTo>
                    <a:pt x="7998" y="7023"/>
                    <a:pt x="8460" y="6893"/>
                    <a:pt x="8882" y="6662"/>
                  </a:cubicBezTo>
                  <a:close/>
                  <a:moveTo>
                    <a:pt x="12840" y="3959"/>
                  </a:moveTo>
                  <a:cubicBezTo>
                    <a:pt x="13664" y="5195"/>
                    <a:pt x="14096" y="6641"/>
                    <a:pt x="14096" y="8128"/>
                  </a:cubicBezTo>
                  <a:lnTo>
                    <a:pt x="14096" y="10198"/>
                  </a:lnTo>
                  <a:cubicBezTo>
                    <a:pt x="13825" y="10299"/>
                    <a:pt x="13564" y="10379"/>
                    <a:pt x="13293" y="10449"/>
                  </a:cubicBezTo>
                  <a:lnTo>
                    <a:pt x="13293" y="8118"/>
                  </a:lnTo>
                  <a:cubicBezTo>
                    <a:pt x="13293" y="7927"/>
                    <a:pt x="13149" y="7832"/>
                    <a:pt x="13006" y="7832"/>
                  </a:cubicBezTo>
                  <a:cubicBezTo>
                    <a:pt x="12863" y="7832"/>
                    <a:pt x="12720" y="7927"/>
                    <a:pt x="12720" y="8118"/>
                  </a:cubicBezTo>
                  <a:lnTo>
                    <a:pt x="12720" y="10580"/>
                  </a:lnTo>
                  <a:cubicBezTo>
                    <a:pt x="12285" y="10654"/>
                    <a:pt x="11845" y="10691"/>
                    <a:pt x="11407" y="10691"/>
                  </a:cubicBezTo>
                  <a:cubicBezTo>
                    <a:pt x="10479" y="10691"/>
                    <a:pt x="9554" y="10526"/>
                    <a:pt x="8681" y="10198"/>
                  </a:cubicBezTo>
                  <a:cubicBezTo>
                    <a:pt x="9274" y="9445"/>
                    <a:pt x="9595" y="8520"/>
                    <a:pt x="9595" y="7566"/>
                  </a:cubicBezTo>
                  <a:cubicBezTo>
                    <a:pt x="9595" y="7073"/>
                    <a:pt x="9485" y="6591"/>
                    <a:pt x="9294" y="6149"/>
                  </a:cubicBezTo>
                  <a:cubicBezTo>
                    <a:pt x="9284" y="6129"/>
                    <a:pt x="9274" y="6119"/>
                    <a:pt x="9274" y="6099"/>
                  </a:cubicBezTo>
                  <a:cubicBezTo>
                    <a:pt x="9244" y="6039"/>
                    <a:pt x="9213" y="5988"/>
                    <a:pt x="9183" y="5928"/>
                  </a:cubicBezTo>
                  <a:cubicBezTo>
                    <a:pt x="10570" y="5637"/>
                    <a:pt x="11836" y="4954"/>
                    <a:pt x="12840" y="3959"/>
                  </a:cubicBezTo>
                  <a:close/>
                  <a:moveTo>
                    <a:pt x="3678" y="8269"/>
                  </a:moveTo>
                  <a:cubicBezTo>
                    <a:pt x="4120" y="8892"/>
                    <a:pt x="4823" y="9254"/>
                    <a:pt x="5586" y="9254"/>
                  </a:cubicBezTo>
                  <a:cubicBezTo>
                    <a:pt x="5727" y="9254"/>
                    <a:pt x="5868" y="9244"/>
                    <a:pt x="6008" y="9213"/>
                  </a:cubicBezTo>
                  <a:cubicBezTo>
                    <a:pt x="6240" y="9856"/>
                    <a:pt x="6722" y="10379"/>
                    <a:pt x="7355" y="10660"/>
                  </a:cubicBezTo>
                  <a:cubicBezTo>
                    <a:pt x="6742" y="11062"/>
                    <a:pt x="6029" y="11283"/>
                    <a:pt x="5295" y="11283"/>
                  </a:cubicBezTo>
                  <a:lnTo>
                    <a:pt x="5295" y="11273"/>
                  </a:lnTo>
                  <a:cubicBezTo>
                    <a:pt x="4110" y="11273"/>
                    <a:pt x="2964" y="10831"/>
                    <a:pt x="2100" y="10027"/>
                  </a:cubicBezTo>
                  <a:lnTo>
                    <a:pt x="2181" y="9776"/>
                  </a:lnTo>
                  <a:cubicBezTo>
                    <a:pt x="2412" y="9073"/>
                    <a:pt x="2964" y="8510"/>
                    <a:pt x="3678" y="8269"/>
                  </a:cubicBezTo>
                  <a:close/>
                  <a:moveTo>
                    <a:pt x="6551" y="0"/>
                  </a:moveTo>
                  <a:cubicBezTo>
                    <a:pt x="5637" y="0"/>
                    <a:pt x="4743" y="191"/>
                    <a:pt x="3909" y="553"/>
                  </a:cubicBezTo>
                  <a:cubicBezTo>
                    <a:pt x="3600" y="694"/>
                    <a:pt x="3740" y="1112"/>
                    <a:pt x="4016" y="1112"/>
                  </a:cubicBezTo>
                  <a:cubicBezTo>
                    <a:pt x="4055" y="1112"/>
                    <a:pt x="4096" y="1104"/>
                    <a:pt x="4140" y="1085"/>
                  </a:cubicBezTo>
                  <a:cubicBezTo>
                    <a:pt x="4882" y="753"/>
                    <a:pt x="5681" y="583"/>
                    <a:pt x="6482" y="583"/>
                  </a:cubicBezTo>
                  <a:cubicBezTo>
                    <a:pt x="6505" y="583"/>
                    <a:pt x="6528" y="583"/>
                    <a:pt x="6551" y="583"/>
                  </a:cubicBezTo>
                  <a:lnTo>
                    <a:pt x="6832" y="583"/>
                  </a:lnTo>
                  <a:cubicBezTo>
                    <a:pt x="7104" y="1769"/>
                    <a:pt x="6923" y="3014"/>
                    <a:pt x="6320" y="4069"/>
                  </a:cubicBezTo>
                  <a:cubicBezTo>
                    <a:pt x="6250" y="4069"/>
                    <a:pt x="6179" y="4059"/>
                    <a:pt x="6099" y="4059"/>
                  </a:cubicBezTo>
                  <a:cubicBezTo>
                    <a:pt x="5365" y="4059"/>
                    <a:pt x="4662" y="4341"/>
                    <a:pt x="4130" y="4853"/>
                  </a:cubicBezTo>
                  <a:cubicBezTo>
                    <a:pt x="4110" y="4863"/>
                    <a:pt x="4100" y="4883"/>
                    <a:pt x="4089" y="4893"/>
                  </a:cubicBezTo>
                  <a:cubicBezTo>
                    <a:pt x="3999" y="4984"/>
                    <a:pt x="3909" y="5084"/>
                    <a:pt x="3828" y="5185"/>
                  </a:cubicBezTo>
                  <a:cubicBezTo>
                    <a:pt x="3085" y="4501"/>
                    <a:pt x="2110" y="4110"/>
                    <a:pt x="1105" y="4079"/>
                  </a:cubicBezTo>
                  <a:cubicBezTo>
                    <a:pt x="1417" y="3386"/>
                    <a:pt x="1869" y="2753"/>
                    <a:pt x="2422" y="2231"/>
                  </a:cubicBezTo>
                  <a:cubicBezTo>
                    <a:pt x="2631" y="2029"/>
                    <a:pt x="2445" y="1731"/>
                    <a:pt x="2224" y="1731"/>
                  </a:cubicBezTo>
                  <a:cubicBezTo>
                    <a:pt x="2159" y="1731"/>
                    <a:pt x="2092" y="1757"/>
                    <a:pt x="2030" y="1819"/>
                  </a:cubicBezTo>
                  <a:cubicBezTo>
                    <a:pt x="724" y="3055"/>
                    <a:pt x="0" y="4763"/>
                    <a:pt x="0" y="6551"/>
                  </a:cubicBezTo>
                  <a:cubicBezTo>
                    <a:pt x="0" y="7958"/>
                    <a:pt x="553" y="9304"/>
                    <a:pt x="1548" y="10299"/>
                  </a:cubicBezTo>
                  <a:cubicBezTo>
                    <a:pt x="1568" y="10319"/>
                    <a:pt x="1588" y="10339"/>
                    <a:pt x="1608" y="10349"/>
                  </a:cubicBezTo>
                  <a:cubicBezTo>
                    <a:pt x="2592" y="11313"/>
                    <a:pt x="3919" y="11856"/>
                    <a:pt x="5295" y="11856"/>
                  </a:cubicBezTo>
                  <a:cubicBezTo>
                    <a:pt x="6410" y="11856"/>
                    <a:pt x="7475" y="11424"/>
                    <a:pt x="8279" y="10650"/>
                  </a:cubicBezTo>
                  <a:cubicBezTo>
                    <a:pt x="8289" y="10660"/>
                    <a:pt x="8299" y="10670"/>
                    <a:pt x="8319" y="10670"/>
                  </a:cubicBezTo>
                  <a:cubicBezTo>
                    <a:pt x="9305" y="11069"/>
                    <a:pt x="10350" y="11267"/>
                    <a:pt x="11396" y="11267"/>
                  </a:cubicBezTo>
                  <a:cubicBezTo>
                    <a:pt x="12410" y="11267"/>
                    <a:pt x="13424" y="11081"/>
                    <a:pt x="14388" y="10710"/>
                  </a:cubicBezTo>
                  <a:lnTo>
                    <a:pt x="14488" y="10680"/>
                  </a:lnTo>
                  <a:cubicBezTo>
                    <a:pt x="14599" y="10630"/>
                    <a:pt x="14669" y="10530"/>
                    <a:pt x="14669" y="10409"/>
                  </a:cubicBezTo>
                  <a:lnTo>
                    <a:pt x="14669" y="8118"/>
                  </a:lnTo>
                  <a:cubicBezTo>
                    <a:pt x="14679" y="5968"/>
                    <a:pt x="13815" y="3899"/>
                    <a:pt x="12288" y="2381"/>
                  </a:cubicBezTo>
                  <a:cubicBezTo>
                    <a:pt x="10901" y="985"/>
                    <a:pt x="9043" y="141"/>
                    <a:pt x="7083" y="20"/>
                  </a:cubicBezTo>
                  <a:lnTo>
                    <a:pt x="7053" y="20"/>
                  </a:lnTo>
                  <a:cubicBezTo>
                    <a:pt x="6883" y="10"/>
                    <a:pt x="6712" y="0"/>
                    <a:pt x="655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1"/>
            <p:cNvSpPr/>
            <p:nvPr/>
          </p:nvSpPr>
          <p:spPr>
            <a:xfrm>
              <a:off x="6929100" y="2521185"/>
              <a:ext cx="14755" cy="14626"/>
            </a:xfrm>
            <a:custGeom>
              <a:avLst/>
              <a:gdLst/>
              <a:ahLst/>
              <a:cxnLst/>
              <a:rect l="l" t="t" r="r" b="b"/>
              <a:pathLst>
                <a:path w="573" h="568" extrusionOk="0">
                  <a:moveTo>
                    <a:pt x="287" y="0"/>
                  </a:moveTo>
                  <a:cubicBezTo>
                    <a:pt x="143" y="0"/>
                    <a:pt x="0" y="96"/>
                    <a:pt x="0" y="286"/>
                  </a:cubicBezTo>
                  <a:cubicBezTo>
                    <a:pt x="0" y="437"/>
                    <a:pt x="131" y="568"/>
                    <a:pt x="282" y="568"/>
                  </a:cubicBezTo>
                  <a:cubicBezTo>
                    <a:pt x="442" y="568"/>
                    <a:pt x="573" y="437"/>
                    <a:pt x="573" y="286"/>
                  </a:cubicBezTo>
                  <a:cubicBezTo>
                    <a:pt x="573" y="96"/>
                    <a:pt x="430" y="0"/>
                    <a:pt x="2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8" name="Google Shape;1678;p41"/>
          <p:cNvGrpSpPr/>
          <p:nvPr/>
        </p:nvGrpSpPr>
        <p:grpSpPr>
          <a:xfrm>
            <a:off x="5962548" y="1948312"/>
            <a:ext cx="394825" cy="365753"/>
            <a:chOff x="5962548" y="2292912"/>
            <a:chExt cx="394825" cy="365753"/>
          </a:xfrm>
        </p:grpSpPr>
        <p:sp>
          <p:nvSpPr>
            <p:cNvPr id="1679" name="Google Shape;1679;p41"/>
            <p:cNvSpPr/>
            <p:nvPr/>
          </p:nvSpPr>
          <p:spPr>
            <a:xfrm>
              <a:off x="5962548" y="2292912"/>
              <a:ext cx="394825" cy="365753"/>
            </a:xfrm>
            <a:custGeom>
              <a:avLst/>
              <a:gdLst/>
              <a:ahLst/>
              <a:cxnLst/>
              <a:rect l="l" t="t" r="r" b="b"/>
              <a:pathLst>
                <a:path w="15333" h="14204" extrusionOk="0">
                  <a:moveTo>
                    <a:pt x="3065" y="588"/>
                  </a:moveTo>
                  <a:cubicBezTo>
                    <a:pt x="3128" y="588"/>
                    <a:pt x="3192" y="599"/>
                    <a:pt x="3256" y="621"/>
                  </a:cubicBezTo>
                  <a:cubicBezTo>
                    <a:pt x="3647" y="762"/>
                    <a:pt x="3768" y="1254"/>
                    <a:pt x="3487" y="1556"/>
                  </a:cubicBezTo>
                  <a:cubicBezTo>
                    <a:pt x="3376" y="1666"/>
                    <a:pt x="3376" y="1847"/>
                    <a:pt x="3487" y="1958"/>
                  </a:cubicBezTo>
                  <a:lnTo>
                    <a:pt x="4170" y="2641"/>
                  </a:lnTo>
                  <a:cubicBezTo>
                    <a:pt x="3979" y="2822"/>
                    <a:pt x="3798" y="3013"/>
                    <a:pt x="3647" y="3224"/>
                  </a:cubicBezTo>
                  <a:lnTo>
                    <a:pt x="2934" y="2510"/>
                  </a:lnTo>
                  <a:cubicBezTo>
                    <a:pt x="2879" y="2455"/>
                    <a:pt x="2806" y="2427"/>
                    <a:pt x="2733" y="2427"/>
                  </a:cubicBezTo>
                  <a:cubicBezTo>
                    <a:pt x="2660" y="2427"/>
                    <a:pt x="2587" y="2455"/>
                    <a:pt x="2532" y="2510"/>
                  </a:cubicBezTo>
                  <a:cubicBezTo>
                    <a:pt x="2423" y="2615"/>
                    <a:pt x="2279" y="2667"/>
                    <a:pt x="2135" y="2667"/>
                  </a:cubicBezTo>
                  <a:cubicBezTo>
                    <a:pt x="1988" y="2667"/>
                    <a:pt x="1840" y="2612"/>
                    <a:pt x="1728" y="2500"/>
                  </a:cubicBezTo>
                  <a:cubicBezTo>
                    <a:pt x="1361" y="2133"/>
                    <a:pt x="1636" y="1523"/>
                    <a:pt x="2132" y="1523"/>
                  </a:cubicBezTo>
                  <a:cubicBezTo>
                    <a:pt x="2151" y="1523"/>
                    <a:pt x="2171" y="1524"/>
                    <a:pt x="2191" y="1526"/>
                  </a:cubicBezTo>
                  <a:cubicBezTo>
                    <a:pt x="2196" y="1526"/>
                    <a:pt x="2202" y="1526"/>
                    <a:pt x="2208" y="1526"/>
                  </a:cubicBezTo>
                  <a:cubicBezTo>
                    <a:pt x="2371" y="1526"/>
                    <a:pt x="2512" y="1389"/>
                    <a:pt x="2502" y="1214"/>
                  </a:cubicBezTo>
                  <a:cubicBezTo>
                    <a:pt x="2468" y="869"/>
                    <a:pt x="2745" y="588"/>
                    <a:pt x="3065" y="588"/>
                  </a:cubicBezTo>
                  <a:close/>
                  <a:moveTo>
                    <a:pt x="12274" y="581"/>
                  </a:moveTo>
                  <a:cubicBezTo>
                    <a:pt x="12586" y="581"/>
                    <a:pt x="12885" y="840"/>
                    <a:pt x="12851" y="1214"/>
                  </a:cubicBezTo>
                  <a:cubicBezTo>
                    <a:pt x="12831" y="1380"/>
                    <a:pt x="12972" y="1526"/>
                    <a:pt x="13145" y="1526"/>
                  </a:cubicBezTo>
                  <a:cubicBezTo>
                    <a:pt x="13151" y="1526"/>
                    <a:pt x="13156" y="1526"/>
                    <a:pt x="13162" y="1526"/>
                  </a:cubicBezTo>
                  <a:cubicBezTo>
                    <a:pt x="13181" y="1524"/>
                    <a:pt x="13200" y="1523"/>
                    <a:pt x="13219" y="1523"/>
                  </a:cubicBezTo>
                  <a:cubicBezTo>
                    <a:pt x="13602" y="1523"/>
                    <a:pt x="13879" y="1906"/>
                    <a:pt x="13755" y="2279"/>
                  </a:cubicBezTo>
                  <a:cubicBezTo>
                    <a:pt x="13667" y="2525"/>
                    <a:pt x="13436" y="2664"/>
                    <a:pt x="13204" y="2664"/>
                  </a:cubicBezTo>
                  <a:cubicBezTo>
                    <a:pt x="13067" y="2664"/>
                    <a:pt x="12929" y="2615"/>
                    <a:pt x="12820" y="2510"/>
                  </a:cubicBezTo>
                  <a:cubicBezTo>
                    <a:pt x="12760" y="2455"/>
                    <a:pt x="12687" y="2427"/>
                    <a:pt x="12616" y="2427"/>
                  </a:cubicBezTo>
                  <a:cubicBezTo>
                    <a:pt x="12544" y="2427"/>
                    <a:pt x="12474" y="2455"/>
                    <a:pt x="12419" y="2510"/>
                  </a:cubicBezTo>
                  <a:lnTo>
                    <a:pt x="11695" y="3224"/>
                  </a:lnTo>
                  <a:cubicBezTo>
                    <a:pt x="11544" y="3013"/>
                    <a:pt x="11364" y="2812"/>
                    <a:pt x="11173" y="2641"/>
                  </a:cubicBezTo>
                  <a:lnTo>
                    <a:pt x="11866" y="1958"/>
                  </a:lnTo>
                  <a:cubicBezTo>
                    <a:pt x="11976" y="1847"/>
                    <a:pt x="11976" y="1666"/>
                    <a:pt x="11866" y="1556"/>
                  </a:cubicBezTo>
                  <a:cubicBezTo>
                    <a:pt x="11655" y="1325"/>
                    <a:pt x="11655" y="973"/>
                    <a:pt x="11876" y="752"/>
                  </a:cubicBezTo>
                  <a:cubicBezTo>
                    <a:pt x="11991" y="633"/>
                    <a:pt x="12134" y="581"/>
                    <a:pt x="12274" y="581"/>
                  </a:cubicBezTo>
                  <a:close/>
                  <a:moveTo>
                    <a:pt x="7676" y="1907"/>
                  </a:moveTo>
                  <a:cubicBezTo>
                    <a:pt x="9967" y="1907"/>
                    <a:pt x="11836" y="3445"/>
                    <a:pt x="11836" y="5344"/>
                  </a:cubicBezTo>
                  <a:cubicBezTo>
                    <a:pt x="11836" y="5705"/>
                    <a:pt x="11765" y="6077"/>
                    <a:pt x="11635" y="6419"/>
                  </a:cubicBezTo>
                  <a:cubicBezTo>
                    <a:pt x="11635" y="6358"/>
                    <a:pt x="11625" y="6288"/>
                    <a:pt x="11625" y="6228"/>
                  </a:cubicBezTo>
                  <a:lnTo>
                    <a:pt x="11625" y="5665"/>
                  </a:lnTo>
                  <a:cubicBezTo>
                    <a:pt x="11610" y="5484"/>
                    <a:pt x="11472" y="5394"/>
                    <a:pt x="11335" y="5394"/>
                  </a:cubicBezTo>
                  <a:cubicBezTo>
                    <a:pt x="11198" y="5394"/>
                    <a:pt x="11062" y="5484"/>
                    <a:pt x="11052" y="5665"/>
                  </a:cubicBezTo>
                  <a:lnTo>
                    <a:pt x="11052" y="6228"/>
                  </a:lnTo>
                  <a:cubicBezTo>
                    <a:pt x="11052" y="6790"/>
                    <a:pt x="11233" y="7333"/>
                    <a:pt x="11585" y="7775"/>
                  </a:cubicBezTo>
                  <a:cubicBezTo>
                    <a:pt x="11755" y="7986"/>
                    <a:pt x="11806" y="8267"/>
                    <a:pt x="11715" y="8529"/>
                  </a:cubicBezTo>
                  <a:cubicBezTo>
                    <a:pt x="11554" y="8981"/>
                    <a:pt x="11203" y="9352"/>
                    <a:pt x="10751" y="9533"/>
                  </a:cubicBezTo>
                  <a:lnTo>
                    <a:pt x="10339" y="9694"/>
                  </a:lnTo>
                  <a:cubicBezTo>
                    <a:pt x="10006" y="9808"/>
                    <a:pt x="10139" y="10258"/>
                    <a:pt x="10425" y="10258"/>
                  </a:cubicBezTo>
                  <a:cubicBezTo>
                    <a:pt x="10467" y="10258"/>
                    <a:pt x="10512" y="10248"/>
                    <a:pt x="10560" y="10226"/>
                  </a:cubicBezTo>
                  <a:lnTo>
                    <a:pt x="10731" y="10156"/>
                  </a:lnTo>
                  <a:lnTo>
                    <a:pt x="10731" y="11030"/>
                  </a:lnTo>
                  <a:cubicBezTo>
                    <a:pt x="10731" y="12015"/>
                    <a:pt x="9937" y="12809"/>
                    <a:pt x="8952" y="12819"/>
                  </a:cubicBezTo>
                  <a:lnTo>
                    <a:pt x="6410" y="12819"/>
                  </a:lnTo>
                  <a:cubicBezTo>
                    <a:pt x="5416" y="12819"/>
                    <a:pt x="4622" y="12025"/>
                    <a:pt x="4622" y="11040"/>
                  </a:cubicBezTo>
                  <a:lnTo>
                    <a:pt x="4622" y="10166"/>
                  </a:lnTo>
                  <a:lnTo>
                    <a:pt x="4793" y="10226"/>
                  </a:lnTo>
                  <a:cubicBezTo>
                    <a:pt x="4829" y="10239"/>
                    <a:pt x="4864" y="10245"/>
                    <a:pt x="4897" y="10245"/>
                  </a:cubicBezTo>
                  <a:cubicBezTo>
                    <a:pt x="5169" y="10245"/>
                    <a:pt x="5291" y="9838"/>
                    <a:pt x="5004" y="9694"/>
                  </a:cubicBezTo>
                  <a:lnTo>
                    <a:pt x="4592" y="9533"/>
                  </a:lnTo>
                  <a:cubicBezTo>
                    <a:pt x="4150" y="9352"/>
                    <a:pt x="3798" y="8991"/>
                    <a:pt x="3637" y="8529"/>
                  </a:cubicBezTo>
                  <a:cubicBezTo>
                    <a:pt x="3537" y="8277"/>
                    <a:pt x="3587" y="7986"/>
                    <a:pt x="3758" y="7775"/>
                  </a:cubicBezTo>
                  <a:cubicBezTo>
                    <a:pt x="4110" y="7343"/>
                    <a:pt x="4300" y="6800"/>
                    <a:pt x="4300" y="6238"/>
                  </a:cubicBezTo>
                  <a:lnTo>
                    <a:pt x="4300" y="5665"/>
                  </a:lnTo>
                  <a:cubicBezTo>
                    <a:pt x="4285" y="5484"/>
                    <a:pt x="4147" y="5394"/>
                    <a:pt x="4010" y="5394"/>
                  </a:cubicBezTo>
                  <a:cubicBezTo>
                    <a:pt x="3873" y="5394"/>
                    <a:pt x="3738" y="5484"/>
                    <a:pt x="3728" y="5665"/>
                  </a:cubicBezTo>
                  <a:lnTo>
                    <a:pt x="3728" y="6228"/>
                  </a:lnTo>
                  <a:cubicBezTo>
                    <a:pt x="3728" y="6298"/>
                    <a:pt x="3728" y="6358"/>
                    <a:pt x="3718" y="6419"/>
                  </a:cubicBezTo>
                  <a:cubicBezTo>
                    <a:pt x="3577" y="6077"/>
                    <a:pt x="3507" y="5705"/>
                    <a:pt x="3507" y="5344"/>
                  </a:cubicBezTo>
                  <a:cubicBezTo>
                    <a:pt x="3507" y="3445"/>
                    <a:pt x="5376" y="1907"/>
                    <a:pt x="7676" y="1907"/>
                  </a:cubicBezTo>
                  <a:close/>
                  <a:moveTo>
                    <a:pt x="4049" y="9935"/>
                  </a:moveTo>
                  <a:lnTo>
                    <a:pt x="4049" y="11030"/>
                  </a:lnTo>
                  <a:lnTo>
                    <a:pt x="4049" y="11040"/>
                  </a:lnTo>
                  <a:lnTo>
                    <a:pt x="4029" y="11060"/>
                  </a:lnTo>
                  <a:lnTo>
                    <a:pt x="2824" y="12266"/>
                  </a:lnTo>
                  <a:cubicBezTo>
                    <a:pt x="2713" y="12377"/>
                    <a:pt x="2713" y="12557"/>
                    <a:pt x="2824" y="12668"/>
                  </a:cubicBezTo>
                  <a:cubicBezTo>
                    <a:pt x="3035" y="12889"/>
                    <a:pt x="3035" y="13241"/>
                    <a:pt x="2813" y="13462"/>
                  </a:cubicBezTo>
                  <a:cubicBezTo>
                    <a:pt x="2695" y="13581"/>
                    <a:pt x="2550" y="13633"/>
                    <a:pt x="2409" y="13633"/>
                  </a:cubicBezTo>
                  <a:cubicBezTo>
                    <a:pt x="2098" y="13633"/>
                    <a:pt x="1804" y="13376"/>
                    <a:pt x="1839" y="13010"/>
                  </a:cubicBezTo>
                  <a:cubicBezTo>
                    <a:pt x="1858" y="12840"/>
                    <a:pt x="1726" y="12696"/>
                    <a:pt x="1560" y="12696"/>
                  </a:cubicBezTo>
                  <a:cubicBezTo>
                    <a:pt x="1549" y="12696"/>
                    <a:pt x="1538" y="12697"/>
                    <a:pt x="1527" y="12698"/>
                  </a:cubicBezTo>
                  <a:cubicBezTo>
                    <a:pt x="1509" y="12700"/>
                    <a:pt x="1490" y="12701"/>
                    <a:pt x="1472" y="12701"/>
                  </a:cubicBezTo>
                  <a:cubicBezTo>
                    <a:pt x="1088" y="12701"/>
                    <a:pt x="810" y="12309"/>
                    <a:pt x="935" y="11935"/>
                  </a:cubicBezTo>
                  <a:cubicBezTo>
                    <a:pt x="1022" y="11691"/>
                    <a:pt x="1246" y="11552"/>
                    <a:pt x="1475" y="11552"/>
                  </a:cubicBezTo>
                  <a:cubicBezTo>
                    <a:pt x="1614" y="11552"/>
                    <a:pt x="1755" y="11603"/>
                    <a:pt x="1869" y="11713"/>
                  </a:cubicBezTo>
                  <a:cubicBezTo>
                    <a:pt x="1924" y="11769"/>
                    <a:pt x="1997" y="11796"/>
                    <a:pt x="2070" y="11796"/>
                  </a:cubicBezTo>
                  <a:cubicBezTo>
                    <a:pt x="2143" y="11796"/>
                    <a:pt x="2216" y="11769"/>
                    <a:pt x="2271" y="11713"/>
                  </a:cubicBezTo>
                  <a:lnTo>
                    <a:pt x="4049" y="9935"/>
                  </a:lnTo>
                  <a:close/>
                  <a:moveTo>
                    <a:pt x="12286" y="1"/>
                  </a:moveTo>
                  <a:cubicBezTo>
                    <a:pt x="12157" y="1"/>
                    <a:pt x="12025" y="23"/>
                    <a:pt x="11896" y="69"/>
                  </a:cubicBezTo>
                  <a:cubicBezTo>
                    <a:pt x="11223" y="310"/>
                    <a:pt x="10932" y="1104"/>
                    <a:pt x="11293" y="1717"/>
                  </a:cubicBezTo>
                  <a:lnTo>
                    <a:pt x="10741" y="2269"/>
                  </a:lnTo>
                  <a:cubicBezTo>
                    <a:pt x="9816" y="1641"/>
                    <a:pt x="8749" y="1327"/>
                    <a:pt x="7681" y="1327"/>
                  </a:cubicBezTo>
                  <a:cubicBezTo>
                    <a:pt x="6614" y="1327"/>
                    <a:pt x="5546" y="1641"/>
                    <a:pt x="4622" y="2269"/>
                  </a:cubicBezTo>
                  <a:lnTo>
                    <a:pt x="4069" y="1717"/>
                  </a:lnTo>
                  <a:cubicBezTo>
                    <a:pt x="4321" y="1275"/>
                    <a:pt x="4250" y="702"/>
                    <a:pt x="3889" y="340"/>
                  </a:cubicBezTo>
                  <a:cubicBezTo>
                    <a:pt x="3655" y="110"/>
                    <a:pt x="3364" y="5"/>
                    <a:pt x="3078" y="5"/>
                  </a:cubicBezTo>
                  <a:cubicBezTo>
                    <a:pt x="2552" y="5"/>
                    <a:pt x="2044" y="361"/>
                    <a:pt x="1939" y="953"/>
                  </a:cubicBezTo>
                  <a:cubicBezTo>
                    <a:pt x="1246" y="1074"/>
                    <a:pt x="824" y="1797"/>
                    <a:pt x="1065" y="2470"/>
                  </a:cubicBezTo>
                  <a:cubicBezTo>
                    <a:pt x="1236" y="2948"/>
                    <a:pt x="1680" y="3233"/>
                    <a:pt x="2143" y="3233"/>
                  </a:cubicBezTo>
                  <a:cubicBezTo>
                    <a:pt x="2332" y="3233"/>
                    <a:pt x="2525" y="3185"/>
                    <a:pt x="2703" y="3083"/>
                  </a:cubicBezTo>
                  <a:lnTo>
                    <a:pt x="3336" y="3716"/>
                  </a:lnTo>
                  <a:cubicBezTo>
                    <a:pt x="3075" y="4218"/>
                    <a:pt x="2944" y="4771"/>
                    <a:pt x="2944" y="5334"/>
                  </a:cubicBezTo>
                  <a:cubicBezTo>
                    <a:pt x="2944" y="5987"/>
                    <a:pt x="3125" y="6620"/>
                    <a:pt x="3467" y="7182"/>
                  </a:cubicBezTo>
                  <a:cubicBezTo>
                    <a:pt x="3426" y="7253"/>
                    <a:pt x="3376" y="7333"/>
                    <a:pt x="3316" y="7403"/>
                  </a:cubicBezTo>
                  <a:cubicBezTo>
                    <a:pt x="3024" y="7765"/>
                    <a:pt x="2934" y="8257"/>
                    <a:pt x="3095" y="8699"/>
                  </a:cubicBezTo>
                  <a:cubicBezTo>
                    <a:pt x="3205" y="9021"/>
                    <a:pt x="3386" y="9302"/>
                    <a:pt x="3617" y="9543"/>
                  </a:cubicBezTo>
                  <a:lnTo>
                    <a:pt x="2040" y="11121"/>
                  </a:lnTo>
                  <a:cubicBezTo>
                    <a:pt x="1860" y="11021"/>
                    <a:pt x="1662" y="10972"/>
                    <a:pt x="1467" y="10972"/>
                  </a:cubicBezTo>
                  <a:cubicBezTo>
                    <a:pt x="1172" y="10972"/>
                    <a:pt x="881" y="11084"/>
                    <a:pt x="663" y="11302"/>
                  </a:cubicBezTo>
                  <a:cubicBezTo>
                    <a:pt x="0" y="11965"/>
                    <a:pt x="362" y="13090"/>
                    <a:pt x="1276" y="13251"/>
                  </a:cubicBezTo>
                  <a:cubicBezTo>
                    <a:pt x="1374" y="13819"/>
                    <a:pt x="1864" y="14203"/>
                    <a:pt x="2404" y="14203"/>
                  </a:cubicBezTo>
                  <a:cubicBezTo>
                    <a:pt x="2532" y="14203"/>
                    <a:pt x="2664" y="14181"/>
                    <a:pt x="2793" y="14135"/>
                  </a:cubicBezTo>
                  <a:cubicBezTo>
                    <a:pt x="3467" y="13894"/>
                    <a:pt x="3758" y="13100"/>
                    <a:pt x="3406" y="12487"/>
                  </a:cubicBezTo>
                  <a:lnTo>
                    <a:pt x="4160" y="11734"/>
                  </a:lnTo>
                  <a:cubicBezTo>
                    <a:pt x="4471" y="12708"/>
                    <a:pt x="5376" y="13381"/>
                    <a:pt x="6410" y="13381"/>
                  </a:cubicBezTo>
                  <a:lnTo>
                    <a:pt x="8952" y="13381"/>
                  </a:lnTo>
                  <a:cubicBezTo>
                    <a:pt x="9977" y="13381"/>
                    <a:pt x="10891" y="12718"/>
                    <a:pt x="11203" y="11734"/>
                  </a:cubicBezTo>
                  <a:lnTo>
                    <a:pt x="11946" y="12477"/>
                  </a:lnTo>
                  <a:cubicBezTo>
                    <a:pt x="11695" y="12929"/>
                    <a:pt x="11776" y="13492"/>
                    <a:pt x="12137" y="13864"/>
                  </a:cubicBezTo>
                  <a:cubicBezTo>
                    <a:pt x="12367" y="14094"/>
                    <a:pt x="12656" y="14199"/>
                    <a:pt x="12940" y="14199"/>
                  </a:cubicBezTo>
                  <a:cubicBezTo>
                    <a:pt x="13463" y="14199"/>
                    <a:pt x="13972" y="13843"/>
                    <a:pt x="14076" y="13251"/>
                  </a:cubicBezTo>
                  <a:cubicBezTo>
                    <a:pt x="14981" y="13080"/>
                    <a:pt x="15332" y="11975"/>
                    <a:pt x="14689" y="11322"/>
                  </a:cubicBezTo>
                  <a:cubicBezTo>
                    <a:pt x="14471" y="11097"/>
                    <a:pt x="14178" y="10982"/>
                    <a:pt x="13882" y="10982"/>
                  </a:cubicBezTo>
                  <a:cubicBezTo>
                    <a:pt x="13688" y="10982"/>
                    <a:pt x="13492" y="11031"/>
                    <a:pt x="13313" y="11131"/>
                  </a:cubicBezTo>
                  <a:lnTo>
                    <a:pt x="12901" y="10719"/>
                  </a:lnTo>
                  <a:cubicBezTo>
                    <a:pt x="12836" y="10644"/>
                    <a:pt x="12760" y="10613"/>
                    <a:pt x="12687" y="10613"/>
                  </a:cubicBezTo>
                  <a:cubicBezTo>
                    <a:pt x="12457" y="10613"/>
                    <a:pt x="12252" y="10922"/>
                    <a:pt x="12489" y="11121"/>
                  </a:cubicBezTo>
                  <a:lnTo>
                    <a:pt x="13082" y="11713"/>
                  </a:lnTo>
                  <a:cubicBezTo>
                    <a:pt x="13137" y="11764"/>
                    <a:pt x="13210" y="11789"/>
                    <a:pt x="13283" y="11789"/>
                  </a:cubicBezTo>
                  <a:cubicBezTo>
                    <a:pt x="13355" y="11789"/>
                    <a:pt x="13428" y="11764"/>
                    <a:pt x="13484" y="11713"/>
                  </a:cubicBezTo>
                  <a:cubicBezTo>
                    <a:pt x="13592" y="11605"/>
                    <a:pt x="13731" y="11553"/>
                    <a:pt x="13871" y="11553"/>
                  </a:cubicBezTo>
                  <a:cubicBezTo>
                    <a:pt x="14017" y="11553"/>
                    <a:pt x="14164" y="11610"/>
                    <a:pt x="14277" y="11724"/>
                  </a:cubicBezTo>
                  <a:cubicBezTo>
                    <a:pt x="14648" y="12084"/>
                    <a:pt x="14375" y="12700"/>
                    <a:pt x="13872" y="12700"/>
                  </a:cubicBezTo>
                  <a:cubicBezTo>
                    <a:pt x="13857" y="12700"/>
                    <a:pt x="13841" y="12699"/>
                    <a:pt x="13825" y="12698"/>
                  </a:cubicBezTo>
                  <a:cubicBezTo>
                    <a:pt x="13814" y="12697"/>
                    <a:pt x="13803" y="12696"/>
                    <a:pt x="13793" y="12696"/>
                  </a:cubicBezTo>
                  <a:cubicBezTo>
                    <a:pt x="13627" y="12696"/>
                    <a:pt x="13495" y="12840"/>
                    <a:pt x="13514" y="13010"/>
                  </a:cubicBezTo>
                  <a:cubicBezTo>
                    <a:pt x="13547" y="13353"/>
                    <a:pt x="13266" y="13627"/>
                    <a:pt x="12945" y="13627"/>
                  </a:cubicBezTo>
                  <a:cubicBezTo>
                    <a:pt x="12881" y="13627"/>
                    <a:pt x="12815" y="13616"/>
                    <a:pt x="12750" y="13592"/>
                  </a:cubicBezTo>
                  <a:cubicBezTo>
                    <a:pt x="12358" y="13462"/>
                    <a:pt x="12238" y="12959"/>
                    <a:pt x="12529" y="12658"/>
                  </a:cubicBezTo>
                  <a:cubicBezTo>
                    <a:pt x="12640" y="12547"/>
                    <a:pt x="12640" y="12367"/>
                    <a:pt x="12529" y="12256"/>
                  </a:cubicBezTo>
                  <a:lnTo>
                    <a:pt x="11333" y="11060"/>
                  </a:lnTo>
                  <a:lnTo>
                    <a:pt x="11313" y="11040"/>
                  </a:lnTo>
                  <a:lnTo>
                    <a:pt x="11313" y="11030"/>
                  </a:lnTo>
                  <a:lnTo>
                    <a:pt x="11313" y="9885"/>
                  </a:lnTo>
                  <a:cubicBezTo>
                    <a:pt x="11755" y="9614"/>
                    <a:pt x="12087" y="9202"/>
                    <a:pt x="12258" y="8709"/>
                  </a:cubicBezTo>
                  <a:cubicBezTo>
                    <a:pt x="12419" y="8267"/>
                    <a:pt x="12328" y="7775"/>
                    <a:pt x="12037" y="7403"/>
                  </a:cubicBezTo>
                  <a:cubicBezTo>
                    <a:pt x="11987" y="7333"/>
                    <a:pt x="11926" y="7263"/>
                    <a:pt x="11886" y="7182"/>
                  </a:cubicBezTo>
                  <a:cubicBezTo>
                    <a:pt x="12228" y="6630"/>
                    <a:pt x="12408" y="5987"/>
                    <a:pt x="12419" y="5344"/>
                  </a:cubicBezTo>
                  <a:cubicBezTo>
                    <a:pt x="12419" y="4771"/>
                    <a:pt x="12278" y="4218"/>
                    <a:pt x="12017" y="3716"/>
                  </a:cubicBezTo>
                  <a:lnTo>
                    <a:pt x="12650" y="3083"/>
                  </a:lnTo>
                  <a:cubicBezTo>
                    <a:pt x="12829" y="3186"/>
                    <a:pt x="13025" y="3236"/>
                    <a:pt x="13220" y="3236"/>
                  </a:cubicBezTo>
                  <a:cubicBezTo>
                    <a:pt x="13518" y="3236"/>
                    <a:pt x="13812" y="3121"/>
                    <a:pt x="14036" y="2902"/>
                  </a:cubicBezTo>
                  <a:cubicBezTo>
                    <a:pt x="14689" y="2239"/>
                    <a:pt x="14327" y="1114"/>
                    <a:pt x="13413" y="963"/>
                  </a:cubicBezTo>
                  <a:cubicBezTo>
                    <a:pt x="13324" y="387"/>
                    <a:pt x="12828" y="1"/>
                    <a:pt x="122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6070415" y="2460235"/>
              <a:ext cx="73259" cy="67568"/>
            </a:xfrm>
            <a:custGeom>
              <a:avLst/>
              <a:gdLst/>
              <a:ahLst/>
              <a:cxnLst/>
              <a:rect l="l" t="t" r="r" b="b"/>
              <a:pathLst>
                <a:path w="2845" h="2624" extrusionOk="0">
                  <a:moveTo>
                    <a:pt x="1568" y="574"/>
                  </a:moveTo>
                  <a:cubicBezTo>
                    <a:pt x="1980" y="574"/>
                    <a:pt x="2312" y="905"/>
                    <a:pt x="2312" y="1307"/>
                  </a:cubicBezTo>
                  <a:cubicBezTo>
                    <a:pt x="2312" y="1719"/>
                    <a:pt x="1980" y="2051"/>
                    <a:pt x="1568" y="2051"/>
                  </a:cubicBezTo>
                  <a:lnTo>
                    <a:pt x="1347" y="2051"/>
                  </a:lnTo>
                  <a:cubicBezTo>
                    <a:pt x="945" y="2041"/>
                    <a:pt x="614" y="1719"/>
                    <a:pt x="614" y="1307"/>
                  </a:cubicBezTo>
                  <a:cubicBezTo>
                    <a:pt x="614" y="905"/>
                    <a:pt x="945" y="574"/>
                    <a:pt x="1347" y="574"/>
                  </a:cubicBezTo>
                  <a:close/>
                  <a:moveTo>
                    <a:pt x="1321" y="1"/>
                  </a:moveTo>
                  <a:cubicBezTo>
                    <a:pt x="594" y="1"/>
                    <a:pt x="1" y="586"/>
                    <a:pt x="1" y="1307"/>
                  </a:cubicBezTo>
                  <a:cubicBezTo>
                    <a:pt x="1" y="2038"/>
                    <a:pt x="594" y="2624"/>
                    <a:pt x="1321" y="2624"/>
                  </a:cubicBezTo>
                  <a:cubicBezTo>
                    <a:pt x="1333" y="2624"/>
                    <a:pt x="1345" y="2624"/>
                    <a:pt x="1357" y="2623"/>
                  </a:cubicBezTo>
                  <a:lnTo>
                    <a:pt x="1578" y="2623"/>
                  </a:lnTo>
                  <a:cubicBezTo>
                    <a:pt x="2282" y="2603"/>
                    <a:pt x="2844" y="2020"/>
                    <a:pt x="2844" y="1307"/>
                  </a:cubicBezTo>
                  <a:cubicBezTo>
                    <a:pt x="2844" y="604"/>
                    <a:pt x="2282" y="21"/>
                    <a:pt x="1578" y="1"/>
                  </a:cubicBezTo>
                  <a:lnTo>
                    <a:pt x="1357" y="1"/>
                  </a:lnTo>
                  <a:cubicBezTo>
                    <a:pt x="1345" y="1"/>
                    <a:pt x="1333" y="1"/>
                    <a:pt x="132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6176763" y="2460235"/>
              <a:ext cx="73233" cy="67568"/>
            </a:xfrm>
            <a:custGeom>
              <a:avLst/>
              <a:gdLst/>
              <a:ahLst/>
              <a:cxnLst/>
              <a:rect l="l" t="t" r="r" b="b"/>
              <a:pathLst>
                <a:path w="2844" h="2624" extrusionOk="0">
                  <a:moveTo>
                    <a:pt x="1487" y="574"/>
                  </a:moveTo>
                  <a:cubicBezTo>
                    <a:pt x="1899" y="574"/>
                    <a:pt x="2231" y="905"/>
                    <a:pt x="2231" y="1307"/>
                  </a:cubicBezTo>
                  <a:cubicBezTo>
                    <a:pt x="2231" y="1719"/>
                    <a:pt x="1899" y="2051"/>
                    <a:pt x="1487" y="2051"/>
                  </a:cubicBezTo>
                  <a:lnTo>
                    <a:pt x="1266" y="2051"/>
                  </a:lnTo>
                  <a:cubicBezTo>
                    <a:pt x="864" y="2051"/>
                    <a:pt x="533" y="1719"/>
                    <a:pt x="533" y="1307"/>
                  </a:cubicBezTo>
                  <a:cubicBezTo>
                    <a:pt x="533" y="905"/>
                    <a:pt x="864" y="574"/>
                    <a:pt x="1266" y="574"/>
                  </a:cubicBezTo>
                  <a:close/>
                  <a:moveTo>
                    <a:pt x="1524" y="1"/>
                  </a:moveTo>
                  <a:cubicBezTo>
                    <a:pt x="1512" y="1"/>
                    <a:pt x="1500" y="1"/>
                    <a:pt x="1487" y="1"/>
                  </a:cubicBezTo>
                  <a:lnTo>
                    <a:pt x="1266" y="1"/>
                  </a:lnTo>
                  <a:cubicBezTo>
                    <a:pt x="563" y="21"/>
                    <a:pt x="0" y="604"/>
                    <a:pt x="0" y="1307"/>
                  </a:cubicBezTo>
                  <a:cubicBezTo>
                    <a:pt x="0" y="2020"/>
                    <a:pt x="563" y="2603"/>
                    <a:pt x="1266" y="2623"/>
                  </a:cubicBezTo>
                  <a:lnTo>
                    <a:pt x="1487" y="2623"/>
                  </a:lnTo>
                  <a:cubicBezTo>
                    <a:pt x="1500" y="2624"/>
                    <a:pt x="1512" y="2624"/>
                    <a:pt x="1524" y="2624"/>
                  </a:cubicBezTo>
                  <a:cubicBezTo>
                    <a:pt x="2251" y="2624"/>
                    <a:pt x="2844" y="2038"/>
                    <a:pt x="2844" y="1307"/>
                  </a:cubicBezTo>
                  <a:cubicBezTo>
                    <a:pt x="2844" y="586"/>
                    <a:pt x="2251" y="1"/>
                    <a:pt x="152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6132009" y="2508362"/>
              <a:ext cx="59792" cy="53354"/>
            </a:xfrm>
            <a:custGeom>
              <a:avLst/>
              <a:gdLst/>
              <a:ahLst/>
              <a:cxnLst/>
              <a:rect l="l" t="t" r="r" b="b"/>
              <a:pathLst>
                <a:path w="2322" h="2072" extrusionOk="0">
                  <a:moveTo>
                    <a:pt x="1095" y="724"/>
                  </a:moveTo>
                  <a:cubicBezTo>
                    <a:pt x="1146" y="784"/>
                    <a:pt x="1196" y="855"/>
                    <a:pt x="1256" y="925"/>
                  </a:cubicBezTo>
                  <a:cubicBezTo>
                    <a:pt x="1487" y="1247"/>
                    <a:pt x="1537" y="1417"/>
                    <a:pt x="1537" y="1478"/>
                  </a:cubicBezTo>
                  <a:cubicBezTo>
                    <a:pt x="1527" y="1488"/>
                    <a:pt x="1507" y="1498"/>
                    <a:pt x="1487" y="1508"/>
                  </a:cubicBezTo>
                  <a:cubicBezTo>
                    <a:pt x="1417" y="1488"/>
                    <a:pt x="1357" y="1458"/>
                    <a:pt x="1306" y="1407"/>
                  </a:cubicBezTo>
                  <a:cubicBezTo>
                    <a:pt x="1256" y="1347"/>
                    <a:pt x="1176" y="1317"/>
                    <a:pt x="1095" y="1317"/>
                  </a:cubicBezTo>
                  <a:cubicBezTo>
                    <a:pt x="1035" y="1317"/>
                    <a:pt x="975" y="1337"/>
                    <a:pt x="914" y="1377"/>
                  </a:cubicBezTo>
                  <a:cubicBezTo>
                    <a:pt x="844" y="1438"/>
                    <a:pt x="764" y="1478"/>
                    <a:pt x="663" y="1498"/>
                  </a:cubicBezTo>
                  <a:cubicBezTo>
                    <a:pt x="653" y="1448"/>
                    <a:pt x="693" y="1277"/>
                    <a:pt x="914" y="965"/>
                  </a:cubicBezTo>
                  <a:cubicBezTo>
                    <a:pt x="975" y="875"/>
                    <a:pt x="1045" y="794"/>
                    <a:pt x="1095" y="724"/>
                  </a:cubicBezTo>
                  <a:close/>
                  <a:moveTo>
                    <a:pt x="1085" y="1"/>
                  </a:moveTo>
                  <a:cubicBezTo>
                    <a:pt x="1005" y="1"/>
                    <a:pt x="935" y="31"/>
                    <a:pt x="884" y="81"/>
                  </a:cubicBezTo>
                  <a:cubicBezTo>
                    <a:pt x="703" y="272"/>
                    <a:pt x="553" y="463"/>
                    <a:pt x="412" y="674"/>
                  </a:cubicBezTo>
                  <a:cubicBezTo>
                    <a:pt x="60" y="1196"/>
                    <a:pt x="0" y="1598"/>
                    <a:pt x="211" y="1870"/>
                  </a:cubicBezTo>
                  <a:cubicBezTo>
                    <a:pt x="292" y="1980"/>
                    <a:pt x="432" y="2060"/>
                    <a:pt x="573" y="2070"/>
                  </a:cubicBezTo>
                  <a:cubicBezTo>
                    <a:pt x="591" y="2071"/>
                    <a:pt x="609" y="2072"/>
                    <a:pt x="627" y="2072"/>
                  </a:cubicBezTo>
                  <a:cubicBezTo>
                    <a:pt x="788" y="2072"/>
                    <a:pt x="940" y="2031"/>
                    <a:pt x="1075" y="1950"/>
                  </a:cubicBezTo>
                  <a:cubicBezTo>
                    <a:pt x="1196" y="2030"/>
                    <a:pt x="1336" y="2070"/>
                    <a:pt x="1477" y="2070"/>
                  </a:cubicBezTo>
                  <a:lnTo>
                    <a:pt x="1487" y="2070"/>
                  </a:lnTo>
                  <a:cubicBezTo>
                    <a:pt x="1678" y="2070"/>
                    <a:pt x="1859" y="1980"/>
                    <a:pt x="1979" y="1829"/>
                  </a:cubicBezTo>
                  <a:cubicBezTo>
                    <a:pt x="2321" y="1448"/>
                    <a:pt x="1909" y="865"/>
                    <a:pt x="1778" y="674"/>
                  </a:cubicBezTo>
                  <a:cubicBezTo>
                    <a:pt x="1628" y="463"/>
                    <a:pt x="1467" y="272"/>
                    <a:pt x="1296" y="81"/>
                  </a:cubicBezTo>
                  <a:cubicBezTo>
                    <a:pt x="1236" y="31"/>
                    <a:pt x="1166" y="1"/>
                    <a:pt x="108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6100697" y="2567098"/>
              <a:ext cx="119042" cy="41149"/>
            </a:xfrm>
            <a:custGeom>
              <a:avLst/>
              <a:gdLst/>
              <a:ahLst/>
              <a:cxnLst/>
              <a:rect l="l" t="t" r="r" b="b"/>
              <a:pathLst>
                <a:path w="4623" h="1598" extrusionOk="0">
                  <a:moveTo>
                    <a:pt x="995" y="573"/>
                  </a:moveTo>
                  <a:lnTo>
                    <a:pt x="995" y="1025"/>
                  </a:lnTo>
                  <a:lnTo>
                    <a:pt x="664" y="1025"/>
                  </a:lnTo>
                  <a:cubicBezTo>
                    <a:pt x="613" y="1025"/>
                    <a:pt x="573" y="985"/>
                    <a:pt x="573" y="935"/>
                  </a:cubicBezTo>
                  <a:lnTo>
                    <a:pt x="573" y="674"/>
                  </a:lnTo>
                  <a:cubicBezTo>
                    <a:pt x="573" y="613"/>
                    <a:pt x="613" y="573"/>
                    <a:pt x="664" y="573"/>
                  </a:cubicBezTo>
                  <a:close/>
                  <a:moveTo>
                    <a:pt x="2020" y="573"/>
                  </a:moveTo>
                  <a:lnTo>
                    <a:pt x="2020" y="1025"/>
                  </a:lnTo>
                  <a:lnTo>
                    <a:pt x="1568" y="1025"/>
                  </a:lnTo>
                  <a:lnTo>
                    <a:pt x="1568" y="573"/>
                  </a:lnTo>
                  <a:close/>
                  <a:moveTo>
                    <a:pt x="3055" y="573"/>
                  </a:moveTo>
                  <a:lnTo>
                    <a:pt x="3055" y="1025"/>
                  </a:lnTo>
                  <a:lnTo>
                    <a:pt x="2603" y="1025"/>
                  </a:lnTo>
                  <a:lnTo>
                    <a:pt x="2603" y="573"/>
                  </a:lnTo>
                  <a:close/>
                  <a:moveTo>
                    <a:pt x="3959" y="573"/>
                  </a:moveTo>
                  <a:cubicBezTo>
                    <a:pt x="4009" y="573"/>
                    <a:pt x="4049" y="613"/>
                    <a:pt x="4049" y="664"/>
                  </a:cubicBezTo>
                  <a:lnTo>
                    <a:pt x="4049" y="935"/>
                  </a:lnTo>
                  <a:cubicBezTo>
                    <a:pt x="4049" y="985"/>
                    <a:pt x="4009" y="1025"/>
                    <a:pt x="3959" y="1025"/>
                  </a:cubicBezTo>
                  <a:lnTo>
                    <a:pt x="3627" y="1025"/>
                  </a:lnTo>
                  <a:lnTo>
                    <a:pt x="3627" y="573"/>
                  </a:lnTo>
                  <a:close/>
                  <a:moveTo>
                    <a:pt x="664" y="0"/>
                  </a:moveTo>
                  <a:cubicBezTo>
                    <a:pt x="292" y="0"/>
                    <a:pt x="0" y="302"/>
                    <a:pt x="0" y="664"/>
                  </a:cubicBezTo>
                  <a:lnTo>
                    <a:pt x="0" y="935"/>
                  </a:lnTo>
                  <a:cubicBezTo>
                    <a:pt x="0" y="1297"/>
                    <a:pt x="292" y="1598"/>
                    <a:pt x="664" y="1598"/>
                  </a:cubicBezTo>
                  <a:lnTo>
                    <a:pt x="3959" y="1598"/>
                  </a:lnTo>
                  <a:cubicBezTo>
                    <a:pt x="4331" y="1598"/>
                    <a:pt x="4622" y="1297"/>
                    <a:pt x="4622" y="935"/>
                  </a:cubicBezTo>
                  <a:lnTo>
                    <a:pt x="4622" y="674"/>
                  </a:lnTo>
                  <a:cubicBezTo>
                    <a:pt x="4622" y="302"/>
                    <a:pt x="4331" y="0"/>
                    <a:pt x="395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1"/>
            <p:cNvSpPr/>
            <p:nvPr/>
          </p:nvSpPr>
          <p:spPr>
            <a:xfrm>
              <a:off x="6149751" y="2350257"/>
              <a:ext cx="20317" cy="14832"/>
            </a:xfrm>
            <a:custGeom>
              <a:avLst/>
              <a:gdLst/>
              <a:ahLst/>
              <a:cxnLst/>
              <a:rect l="l" t="t" r="r" b="b"/>
              <a:pathLst>
                <a:path w="789" h="576" extrusionOk="0">
                  <a:moveTo>
                    <a:pt x="378" y="1"/>
                  </a:moveTo>
                  <a:cubicBezTo>
                    <a:pt x="1" y="1"/>
                    <a:pt x="4" y="575"/>
                    <a:pt x="387" y="575"/>
                  </a:cubicBezTo>
                  <a:cubicBezTo>
                    <a:pt x="393" y="575"/>
                    <a:pt x="400" y="575"/>
                    <a:pt x="406" y="575"/>
                  </a:cubicBezTo>
                  <a:lnTo>
                    <a:pt x="426" y="575"/>
                  </a:lnTo>
                  <a:cubicBezTo>
                    <a:pt x="788" y="545"/>
                    <a:pt x="788" y="22"/>
                    <a:pt x="426" y="2"/>
                  </a:cubicBezTo>
                  <a:lnTo>
                    <a:pt x="406" y="2"/>
                  </a:lnTo>
                  <a:cubicBezTo>
                    <a:pt x="397" y="1"/>
                    <a:pt x="387" y="1"/>
                    <a:pt x="37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1"/>
            <p:cNvSpPr/>
            <p:nvPr/>
          </p:nvSpPr>
          <p:spPr>
            <a:xfrm>
              <a:off x="6179441" y="2354351"/>
              <a:ext cx="66667" cy="48230"/>
            </a:xfrm>
            <a:custGeom>
              <a:avLst/>
              <a:gdLst/>
              <a:ahLst/>
              <a:cxnLst/>
              <a:rect l="l" t="t" r="r" b="b"/>
              <a:pathLst>
                <a:path w="2589" h="1873" extrusionOk="0">
                  <a:moveTo>
                    <a:pt x="412" y="0"/>
                  </a:moveTo>
                  <a:cubicBezTo>
                    <a:pt x="113" y="0"/>
                    <a:pt x="0" y="496"/>
                    <a:pt x="358" y="576"/>
                  </a:cubicBezTo>
                  <a:cubicBezTo>
                    <a:pt x="770" y="697"/>
                    <a:pt x="1152" y="898"/>
                    <a:pt x="1484" y="1169"/>
                  </a:cubicBezTo>
                  <a:cubicBezTo>
                    <a:pt x="1675" y="1330"/>
                    <a:pt x="1845" y="1521"/>
                    <a:pt x="1986" y="1742"/>
                  </a:cubicBezTo>
                  <a:cubicBezTo>
                    <a:pt x="2036" y="1822"/>
                    <a:pt x="2127" y="1873"/>
                    <a:pt x="2227" y="1873"/>
                  </a:cubicBezTo>
                  <a:cubicBezTo>
                    <a:pt x="2448" y="1873"/>
                    <a:pt x="2589" y="1621"/>
                    <a:pt x="2468" y="1430"/>
                  </a:cubicBezTo>
                  <a:cubicBezTo>
                    <a:pt x="2298" y="1169"/>
                    <a:pt x="2097" y="928"/>
                    <a:pt x="1845" y="727"/>
                  </a:cubicBezTo>
                  <a:cubicBezTo>
                    <a:pt x="1464" y="406"/>
                    <a:pt x="1012" y="164"/>
                    <a:pt x="529" y="24"/>
                  </a:cubicBezTo>
                  <a:cubicBezTo>
                    <a:pt x="488" y="7"/>
                    <a:pt x="449" y="0"/>
                    <a:pt x="41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1"/>
            <p:cNvSpPr/>
            <p:nvPr/>
          </p:nvSpPr>
          <p:spPr>
            <a:xfrm>
              <a:off x="6263952" y="2549819"/>
              <a:ext cx="18900" cy="14987"/>
            </a:xfrm>
            <a:custGeom>
              <a:avLst/>
              <a:gdLst/>
              <a:ahLst/>
              <a:cxnLst/>
              <a:rect l="l" t="t" r="r" b="b"/>
              <a:pathLst>
                <a:path w="734" h="582" extrusionOk="0">
                  <a:moveTo>
                    <a:pt x="340" y="0"/>
                  </a:moveTo>
                  <a:cubicBezTo>
                    <a:pt x="230" y="0"/>
                    <a:pt x="123" y="64"/>
                    <a:pt x="81" y="179"/>
                  </a:cubicBezTo>
                  <a:cubicBezTo>
                    <a:pt x="0" y="370"/>
                    <a:pt x="141" y="581"/>
                    <a:pt x="342" y="581"/>
                  </a:cubicBezTo>
                  <a:cubicBezTo>
                    <a:pt x="603" y="581"/>
                    <a:pt x="734" y="270"/>
                    <a:pt x="543" y="89"/>
                  </a:cubicBezTo>
                  <a:cubicBezTo>
                    <a:pt x="487" y="29"/>
                    <a:pt x="413" y="0"/>
                    <a:pt x="34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Google Shape;1687;p41"/>
          <p:cNvGrpSpPr/>
          <p:nvPr/>
        </p:nvGrpSpPr>
        <p:grpSpPr>
          <a:xfrm>
            <a:off x="2161282" y="3190852"/>
            <a:ext cx="387563" cy="250985"/>
            <a:chOff x="2161282" y="3535452"/>
            <a:chExt cx="387563" cy="250985"/>
          </a:xfrm>
        </p:grpSpPr>
        <p:sp>
          <p:nvSpPr>
            <p:cNvPr id="1688" name="Google Shape;1688;p41"/>
            <p:cNvSpPr/>
            <p:nvPr/>
          </p:nvSpPr>
          <p:spPr>
            <a:xfrm>
              <a:off x="2215074" y="3593570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408" y="1"/>
                  </a:moveTo>
                  <a:cubicBezTo>
                    <a:pt x="371" y="1"/>
                    <a:pt x="332" y="8"/>
                    <a:pt x="292" y="25"/>
                  </a:cubicBezTo>
                  <a:cubicBezTo>
                    <a:pt x="1" y="145"/>
                    <a:pt x="91" y="577"/>
                    <a:pt x="403" y="577"/>
                  </a:cubicBezTo>
                  <a:cubicBezTo>
                    <a:pt x="483" y="577"/>
                    <a:pt x="553" y="547"/>
                    <a:pt x="604" y="497"/>
                  </a:cubicBezTo>
                  <a:cubicBezTo>
                    <a:pt x="794" y="297"/>
                    <a:pt x="641" y="1"/>
                    <a:pt x="40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1"/>
            <p:cNvSpPr/>
            <p:nvPr/>
          </p:nvSpPr>
          <p:spPr>
            <a:xfrm>
              <a:off x="2495517" y="3589270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403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1" y="577"/>
                    <a:pt x="794" y="282"/>
                    <a:pt x="604" y="91"/>
                  </a:cubicBezTo>
                  <a:cubicBezTo>
                    <a:pt x="553" y="31"/>
                    <a:pt x="483" y="1"/>
                    <a:pt x="40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1"/>
            <p:cNvSpPr/>
            <p:nvPr/>
          </p:nvSpPr>
          <p:spPr>
            <a:xfrm>
              <a:off x="2161282" y="3535452"/>
              <a:ext cx="387563" cy="250985"/>
            </a:xfrm>
            <a:custGeom>
              <a:avLst/>
              <a:gdLst/>
              <a:ahLst/>
              <a:cxnLst/>
              <a:rect l="l" t="t" r="r" b="b"/>
              <a:pathLst>
                <a:path w="15051" h="9747" extrusionOk="0">
                  <a:moveTo>
                    <a:pt x="8460" y="574"/>
                  </a:moveTo>
                  <a:lnTo>
                    <a:pt x="8460" y="4150"/>
                  </a:lnTo>
                  <a:cubicBezTo>
                    <a:pt x="8460" y="4271"/>
                    <a:pt x="8530" y="4371"/>
                    <a:pt x="8641" y="4422"/>
                  </a:cubicBezTo>
                  <a:cubicBezTo>
                    <a:pt x="9736" y="4864"/>
                    <a:pt x="10359" y="6019"/>
                    <a:pt x="10138" y="7174"/>
                  </a:cubicBezTo>
                  <a:cubicBezTo>
                    <a:pt x="9906" y="8330"/>
                    <a:pt x="8892" y="9174"/>
                    <a:pt x="7716" y="9174"/>
                  </a:cubicBezTo>
                  <a:cubicBezTo>
                    <a:pt x="7304" y="9174"/>
                    <a:pt x="6902" y="9073"/>
                    <a:pt x="6541" y="8882"/>
                  </a:cubicBezTo>
                  <a:cubicBezTo>
                    <a:pt x="6742" y="8440"/>
                    <a:pt x="6722" y="7938"/>
                    <a:pt x="6480" y="7516"/>
                  </a:cubicBezTo>
                  <a:lnTo>
                    <a:pt x="5446" y="5738"/>
                  </a:lnTo>
                  <a:cubicBezTo>
                    <a:pt x="5707" y="5135"/>
                    <a:pt x="6189" y="4673"/>
                    <a:pt x="6792" y="4422"/>
                  </a:cubicBezTo>
                  <a:cubicBezTo>
                    <a:pt x="6892" y="4381"/>
                    <a:pt x="6963" y="4271"/>
                    <a:pt x="6963" y="4160"/>
                  </a:cubicBezTo>
                  <a:lnTo>
                    <a:pt x="6963" y="574"/>
                  </a:lnTo>
                  <a:close/>
                  <a:moveTo>
                    <a:pt x="2210" y="1"/>
                  </a:moveTo>
                  <a:cubicBezTo>
                    <a:pt x="1829" y="1"/>
                    <a:pt x="1829" y="574"/>
                    <a:pt x="2210" y="574"/>
                  </a:cubicBezTo>
                  <a:lnTo>
                    <a:pt x="2210" y="1267"/>
                  </a:lnTo>
                  <a:cubicBezTo>
                    <a:pt x="2210" y="1453"/>
                    <a:pt x="2354" y="1546"/>
                    <a:pt x="2497" y="1546"/>
                  </a:cubicBezTo>
                  <a:cubicBezTo>
                    <a:pt x="2640" y="1546"/>
                    <a:pt x="2783" y="1453"/>
                    <a:pt x="2783" y="1267"/>
                  </a:cubicBezTo>
                  <a:lnTo>
                    <a:pt x="2783" y="574"/>
                  </a:lnTo>
                  <a:lnTo>
                    <a:pt x="4270" y="574"/>
                  </a:lnTo>
                  <a:lnTo>
                    <a:pt x="4270" y="4763"/>
                  </a:lnTo>
                  <a:cubicBezTo>
                    <a:pt x="4270" y="4813"/>
                    <a:pt x="4280" y="4854"/>
                    <a:pt x="4310" y="4904"/>
                  </a:cubicBezTo>
                  <a:lnTo>
                    <a:pt x="4592" y="5386"/>
                  </a:lnTo>
                  <a:lnTo>
                    <a:pt x="4391" y="5386"/>
                  </a:lnTo>
                  <a:cubicBezTo>
                    <a:pt x="4009" y="5386"/>
                    <a:pt x="4009" y="5959"/>
                    <a:pt x="4391" y="5959"/>
                  </a:cubicBezTo>
                  <a:lnTo>
                    <a:pt x="4913" y="5959"/>
                  </a:lnTo>
                  <a:lnTo>
                    <a:pt x="5315" y="6652"/>
                  </a:lnTo>
                  <a:lnTo>
                    <a:pt x="5124" y="6652"/>
                  </a:lnTo>
                  <a:cubicBezTo>
                    <a:pt x="5121" y="6652"/>
                    <a:pt x="5117" y="6652"/>
                    <a:pt x="5114" y="6652"/>
                  </a:cubicBezTo>
                  <a:cubicBezTo>
                    <a:pt x="4742" y="6652"/>
                    <a:pt x="4746" y="7215"/>
                    <a:pt x="5124" y="7215"/>
                  </a:cubicBezTo>
                  <a:lnTo>
                    <a:pt x="5636" y="7215"/>
                  </a:lnTo>
                  <a:lnTo>
                    <a:pt x="5978" y="7797"/>
                  </a:lnTo>
                  <a:cubicBezTo>
                    <a:pt x="5998" y="7828"/>
                    <a:pt x="6008" y="7868"/>
                    <a:pt x="6028" y="7908"/>
                  </a:cubicBezTo>
                  <a:lnTo>
                    <a:pt x="5687" y="7908"/>
                  </a:lnTo>
                  <a:cubicBezTo>
                    <a:pt x="5305" y="7908"/>
                    <a:pt x="5305" y="8481"/>
                    <a:pt x="5687" y="8481"/>
                  </a:cubicBezTo>
                  <a:lnTo>
                    <a:pt x="6068" y="8481"/>
                  </a:lnTo>
                  <a:cubicBezTo>
                    <a:pt x="6038" y="8561"/>
                    <a:pt x="6008" y="8641"/>
                    <a:pt x="5968" y="8712"/>
                  </a:cubicBezTo>
                  <a:cubicBezTo>
                    <a:pt x="5812" y="8986"/>
                    <a:pt x="5522" y="9164"/>
                    <a:pt x="5201" y="9164"/>
                  </a:cubicBezTo>
                  <a:cubicBezTo>
                    <a:pt x="5192" y="9164"/>
                    <a:pt x="5183" y="9164"/>
                    <a:pt x="5174" y="9164"/>
                  </a:cubicBezTo>
                  <a:lnTo>
                    <a:pt x="1859" y="9164"/>
                  </a:lnTo>
                  <a:cubicBezTo>
                    <a:pt x="1155" y="9164"/>
                    <a:pt x="723" y="8400"/>
                    <a:pt x="1075" y="7797"/>
                  </a:cubicBezTo>
                  <a:lnTo>
                    <a:pt x="2743" y="4904"/>
                  </a:lnTo>
                  <a:cubicBezTo>
                    <a:pt x="2763" y="4854"/>
                    <a:pt x="2783" y="4803"/>
                    <a:pt x="2783" y="4763"/>
                  </a:cubicBezTo>
                  <a:lnTo>
                    <a:pt x="2783" y="3678"/>
                  </a:lnTo>
                  <a:cubicBezTo>
                    <a:pt x="2778" y="3487"/>
                    <a:pt x="2632" y="3392"/>
                    <a:pt x="2489" y="3392"/>
                  </a:cubicBezTo>
                  <a:cubicBezTo>
                    <a:pt x="2346" y="3392"/>
                    <a:pt x="2205" y="3487"/>
                    <a:pt x="2210" y="3678"/>
                  </a:cubicBezTo>
                  <a:lnTo>
                    <a:pt x="2210" y="4683"/>
                  </a:lnTo>
                  <a:lnTo>
                    <a:pt x="573" y="7506"/>
                  </a:lnTo>
                  <a:cubicBezTo>
                    <a:pt x="0" y="8501"/>
                    <a:pt x="713" y="9736"/>
                    <a:pt x="1859" y="9736"/>
                  </a:cubicBezTo>
                  <a:lnTo>
                    <a:pt x="5184" y="9736"/>
                  </a:lnTo>
                  <a:cubicBezTo>
                    <a:pt x="5196" y="9737"/>
                    <a:pt x="5208" y="9737"/>
                    <a:pt x="5220" y="9737"/>
                  </a:cubicBezTo>
                  <a:cubicBezTo>
                    <a:pt x="5589" y="9737"/>
                    <a:pt x="5936" y="9588"/>
                    <a:pt x="6199" y="9335"/>
                  </a:cubicBezTo>
                  <a:cubicBezTo>
                    <a:pt x="6677" y="9610"/>
                    <a:pt x="7204" y="9745"/>
                    <a:pt x="7728" y="9745"/>
                  </a:cubicBezTo>
                  <a:cubicBezTo>
                    <a:pt x="8426" y="9745"/>
                    <a:pt x="9118" y="9504"/>
                    <a:pt x="9675" y="9033"/>
                  </a:cubicBezTo>
                  <a:cubicBezTo>
                    <a:pt x="9766" y="9445"/>
                    <a:pt x="10138" y="9747"/>
                    <a:pt x="10570" y="9747"/>
                  </a:cubicBezTo>
                  <a:lnTo>
                    <a:pt x="14136" y="9747"/>
                  </a:lnTo>
                  <a:cubicBezTo>
                    <a:pt x="14639" y="9747"/>
                    <a:pt x="15051" y="9345"/>
                    <a:pt x="15051" y="8842"/>
                  </a:cubicBezTo>
                  <a:lnTo>
                    <a:pt x="15051" y="5768"/>
                  </a:lnTo>
                  <a:cubicBezTo>
                    <a:pt x="15041" y="4954"/>
                    <a:pt x="14468" y="4271"/>
                    <a:pt x="13674" y="4130"/>
                  </a:cubicBezTo>
                  <a:lnTo>
                    <a:pt x="13674" y="3417"/>
                  </a:lnTo>
                  <a:cubicBezTo>
                    <a:pt x="13674" y="3226"/>
                    <a:pt x="13531" y="3131"/>
                    <a:pt x="13388" y="3131"/>
                  </a:cubicBezTo>
                  <a:cubicBezTo>
                    <a:pt x="13245" y="3131"/>
                    <a:pt x="13101" y="3226"/>
                    <a:pt x="13101" y="3417"/>
                  </a:cubicBezTo>
                  <a:lnTo>
                    <a:pt x="13101" y="4381"/>
                  </a:lnTo>
                  <a:cubicBezTo>
                    <a:pt x="13101" y="4542"/>
                    <a:pt x="13222" y="4673"/>
                    <a:pt x="13383" y="4673"/>
                  </a:cubicBezTo>
                  <a:cubicBezTo>
                    <a:pt x="13845" y="4673"/>
                    <a:pt x="14247" y="4954"/>
                    <a:pt x="14408" y="5386"/>
                  </a:cubicBezTo>
                  <a:lnTo>
                    <a:pt x="13955" y="5386"/>
                  </a:lnTo>
                  <a:cubicBezTo>
                    <a:pt x="13574" y="5386"/>
                    <a:pt x="13574" y="5959"/>
                    <a:pt x="13955" y="5959"/>
                  </a:cubicBezTo>
                  <a:lnTo>
                    <a:pt x="14468" y="5959"/>
                  </a:lnTo>
                  <a:lnTo>
                    <a:pt x="14468" y="6642"/>
                  </a:lnTo>
                  <a:lnTo>
                    <a:pt x="13955" y="6642"/>
                  </a:lnTo>
                  <a:cubicBezTo>
                    <a:pt x="13574" y="6642"/>
                    <a:pt x="13574" y="7215"/>
                    <a:pt x="13955" y="7215"/>
                  </a:cubicBezTo>
                  <a:lnTo>
                    <a:pt x="14468" y="7215"/>
                  </a:lnTo>
                  <a:lnTo>
                    <a:pt x="14468" y="7908"/>
                  </a:lnTo>
                  <a:lnTo>
                    <a:pt x="13955" y="7908"/>
                  </a:lnTo>
                  <a:cubicBezTo>
                    <a:pt x="13574" y="7908"/>
                    <a:pt x="13574" y="8481"/>
                    <a:pt x="13955" y="8481"/>
                  </a:cubicBezTo>
                  <a:lnTo>
                    <a:pt x="14468" y="8481"/>
                  </a:lnTo>
                  <a:lnTo>
                    <a:pt x="14468" y="8832"/>
                  </a:lnTo>
                  <a:cubicBezTo>
                    <a:pt x="14468" y="9013"/>
                    <a:pt x="14317" y="9164"/>
                    <a:pt x="14136" y="9164"/>
                  </a:cubicBezTo>
                  <a:lnTo>
                    <a:pt x="10570" y="9164"/>
                  </a:lnTo>
                  <a:cubicBezTo>
                    <a:pt x="10379" y="9164"/>
                    <a:pt x="10228" y="9013"/>
                    <a:pt x="10228" y="8832"/>
                  </a:cubicBezTo>
                  <a:lnTo>
                    <a:pt x="10228" y="8450"/>
                  </a:lnTo>
                  <a:cubicBezTo>
                    <a:pt x="10228" y="8440"/>
                    <a:pt x="10228" y="8420"/>
                    <a:pt x="10228" y="8400"/>
                  </a:cubicBezTo>
                  <a:cubicBezTo>
                    <a:pt x="10871" y="7456"/>
                    <a:pt x="10931" y="6220"/>
                    <a:pt x="10379" y="5215"/>
                  </a:cubicBezTo>
                  <a:cubicBezTo>
                    <a:pt x="10570" y="4874"/>
                    <a:pt x="10931" y="4663"/>
                    <a:pt x="11323" y="4663"/>
                  </a:cubicBezTo>
                  <a:cubicBezTo>
                    <a:pt x="11484" y="4663"/>
                    <a:pt x="11604" y="4532"/>
                    <a:pt x="11604" y="4381"/>
                  </a:cubicBezTo>
                  <a:lnTo>
                    <a:pt x="11604" y="574"/>
                  </a:lnTo>
                  <a:lnTo>
                    <a:pt x="13101" y="574"/>
                  </a:lnTo>
                  <a:lnTo>
                    <a:pt x="13101" y="1277"/>
                  </a:lnTo>
                  <a:cubicBezTo>
                    <a:pt x="13101" y="1468"/>
                    <a:pt x="13245" y="1563"/>
                    <a:pt x="13388" y="1563"/>
                  </a:cubicBezTo>
                  <a:cubicBezTo>
                    <a:pt x="13531" y="1563"/>
                    <a:pt x="13674" y="1468"/>
                    <a:pt x="13674" y="1277"/>
                  </a:cubicBezTo>
                  <a:lnTo>
                    <a:pt x="13674" y="574"/>
                  </a:lnTo>
                  <a:cubicBezTo>
                    <a:pt x="14056" y="574"/>
                    <a:pt x="14056" y="1"/>
                    <a:pt x="13674" y="1"/>
                  </a:cubicBezTo>
                  <a:lnTo>
                    <a:pt x="11032" y="1"/>
                  </a:lnTo>
                  <a:cubicBezTo>
                    <a:pt x="10650" y="1"/>
                    <a:pt x="10650" y="574"/>
                    <a:pt x="11032" y="574"/>
                  </a:cubicBezTo>
                  <a:lnTo>
                    <a:pt x="11032" y="4130"/>
                  </a:lnTo>
                  <a:cubicBezTo>
                    <a:pt x="10630" y="4201"/>
                    <a:pt x="10268" y="4412"/>
                    <a:pt x="10017" y="4733"/>
                  </a:cubicBezTo>
                  <a:cubicBezTo>
                    <a:pt x="9746" y="4412"/>
                    <a:pt x="9404" y="4160"/>
                    <a:pt x="9032" y="3979"/>
                  </a:cubicBezTo>
                  <a:lnTo>
                    <a:pt x="9032" y="584"/>
                  </a:lnTo>
                  <a:cubicBezTo>
                    <a:pt x="9414" y="584"/>
                    <a:pt x="9414" y="11"/>
                    <a:pt x="9032" y="11"/>
                  </a:cubicBezTo>
                  <a:lnTo>
                    <a:pt x="6390" y="11"/>
                  </a:lnTo>
                  <a:cubicBezTo>
                    <a:pt x="6008" y="11"/>
                    <a:pt x="6008" y="584"/>
                    <a:pt x="6390" y="584"/>
                  </a:cubicBezTo>
                  <a:lnTo>
                    <a:pt x="6390" y="3979"/>
                  </a:lnTo>
                  <a:cubicBezTo>
                    <a:pt x="5857" y="4231"/>
                    <a:pt x="5415" y="4633"/>
                    <a:pt x="5104" y="5135"/>
                  </a:cubicBezTo>
                  <a:lnTo>
                    <a:pt x="4843" y="4683"/>
                  </a:lnTo>
                  <a:lnTo>
                    <a:pt x="4843" y="574"/>
                  </a:lnTo>
                  <a:cubicBezTo>
                    <a:pt x="5225" y="574"/>
                    <a:pt x="5225" y="1"/>
                    <a:pt x="484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1"/>
            <p:cNvSpPr/>
            <p:nvPr/>
          </p:nvSpPr>
          <p:spPr>
            <a:xfrm>
              <a:off x="2369265" y="3739057"/>
              <a:ext cx="32883" cy="14781"/>
            </a:xfrm>
            <a:custGeom>
              <a:avLst/>
              <a:gdLst/>
              <a:ahLst/>
              <a:cxnLst/>
              <a:rect l="l" t="t" r="r" b="b"/>
              <a:pathLst>
                <a:path w="1277" h="574" extrusionOk="0">
                  <a:moveTo>
                    <a:pt x="383" y="1"/>
                  </a:moveTo>
                  <a:cubicBezTo>
                    <a:pt x="1" y="1"/>
                    <a:pt x="1" y="574"/>
                    <a:pt x="383" y="574"/>
                  </a:cubicBezTo>
                  <a:lnTo>
                    <a:pt x="895" y="574"/>
                  </a:lnTo>
                  <a:cubicBezTo>
                    <a:pt x="1277" y="574"/>
                    <a:pt x="1277" y="1"/>
                    <a:pt x="89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1"/>
            <p:cNvSpPr/>
            <p:nvPr/>
          </p:nvSpPr>
          <p:spPr>
            <a:xfrm>
              <a:off x="2369265" y="3706741"/>
              <a:ext cx="32883" cy="14755"/>
            </a:xfrm>
            <a:custGeom>
              <a:avLst/>
              <a:gdLst/>
              <a:ahLst/>
              <a:cxnLst/>
              <a:rect l="l" t="t" r="r" b="b"/>
              <a:pathLst>
                <a:path w="1277" h="573" extrusionOk="0">
                  <a:moveTo>
                    <a:pt x="383" y="0"/>
                  </a:moveTo>
                  <a:cubicBezTo>
                    <a:pt x="1" y="0"/>
                    <a:pt x="1" y="573"/>
                    <a:pt x="383" y="573"/>
                  </a:cubicBezTo>
                  <a:lnTo>
                    <a:pt x="895" y="573"/>
                  </a:lnTo>
                  <a:cubicBezTo>
                    <a:pt x="1277" y="573"/>
                    <a:pt x="1277" y="0"/>
                    <a:pt x="89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1"/>
            <p:cNvSpPr/>
            <p:nvPr/>
          </p:nvSpPr>
          <p:spPr>
            <a:xfrm>
              <a:off x="2369265" y="3674142"/>
              <a:ext cx="32883" cy="14755"/>
            </a:xfrm>
            <a:custGeom>
              <a:avLst/>
              <a:gdLst/>
              <a:ahLst/>
              <a:cxnLst/>
              <a:rect l="l" t="t" r="r" b="b"/>
              <a:pathLst>
                <a:path w="1277" h="573" extrusionOk="0">
                  <a:moveTo>
                    <a:pt x="383" y="0"/>
                  </a:moveTo>
                  <a:cubicBezTo>
                    <a:pt x="1" y="0"/>
                    <a:pt x="1" y="573"/>
                    <a:pt x="383" y="573"/>
                  </a:cubicBezTo>
                  <a:lnTo>
                    <a:pt x="895" y="573"/>
                  </a:lnTo>
                  <a:cubicBezTo>
                    <a:pt x="1277" y="573"/>
                    <a:pt x="1277" y="0"/>
                    <a:pt x="89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41"/>
          <p:cNvGrpSpPr/>
          <p:nvPr/>
        </p:nvGrpSpPr>
        <p:grpSpPr>
          <a:xfrm>
            <a:off x="5334995" y="1942569"/>
            <a:ext cx="388516" cy="377238"/>
            <a:chOff x="5334995" y="2287169"/>
            <a:chExt cx="388516" cy="377238"/>
          </a:xfrm>
        </p:grpSpPr>
        <p:sp>
          <p:nvSpPr>
            <p:cNvPr id="1695" name="Google Shape;1695;p41"/>
            <p:cNvSpPr/>
            <p:nvPr/>
          </p:nvSpPr>
          <p:spPr>
            <a:xfrm>
              <a:off x="5335433" y="2487401"/>
              <a:ext cx="388078" cy="177006"/>
            </a:xfrm>
            <a:custGeom>
              <a:avLst/>
              <a:gdLst/>
              <a:ahLst/>
              <a:cxnLst/>
              <a:rect l="l" t="t" r="r" b="b"/>
              <a:pathLst>
                <a:path w="15071" h="6874" extrusionOk="0">
                  <a:moveTo>
                    <a:pt x="12690" y="574"/>
                  </a:moveTo>
                  <a:cubicBezTo>
                    <a:pt x="13041" y="574"/>
                    <a:pt x="13232" y="996"/>
                    <a:pt x="12991" y="1257"/>
                  </a:cubicBezTo>
                  <a:lnTo>
                    <a:pt x="12981" y="1277"/>
                  </a:lnTo>
                  <a:lnTo>
                    <a:pt x="11383" y="3075"/>
                  </a:lnTo>
                  <a:cubicBezTo>
                    <a:pt x="10680" y="3869"/>
                    <a:pt x="9675" y="4331"/>
                    <a:pt x="8610" y="4331"/>
                  </a:cubicBezTo>
                  <a:lnTo>
                    <a:pt x="5466" y="4331"/>
                  </a:lnTo>
                  <a:cubicBezTo>
                    <a:pt x="5074" y="4331"/>
                    <a:pt x="5074" y="3759"/>
                    <a:pt x="5466" y="3759"/>
                  </a:cubicBezTo>
                  <a:lnTo>
                    <a:pt x="8118" y="3759"/>
                  </a:lnTo>
                  <a:cubicBezTo>
                    <a:pt x="9093" y="3759"/>
                    <a:pt x="10017" y="3357"/>
                    <a:pt x="10670" y="2643"/>
                  </a:cubicBezTo>
                  <a:lnTo>
                    <a:pt x="10730" y="2583"/>
                  </a:lnTo>
                  <a:lnTo>
                    <a:pt x="12388" y="714"/>
                  </a:lnTo>
                  <a:cubicBezTo>
                    <a:pt x="12459" y="624"/>
                    <a:pt x="12569" y="574"/>
                    <a:pt x="12690" y="574"/>
                  </a:cubicBezTo>
                  <a:close/>
                  <a:moveTo>
                    <a:pt x="12704" y="1"/>
                  </a:moveTo>
                  <a:cubicBezTo>
                    <a:pt x="12696" y="1"/>
                    <a:pt x="12688" y="1"/>
                    <a:pt x="12680" y="1"/>
                  </a:cubicBezTo>
                  <a:cubicBezTo>
                    <a:pt x="12398" y="1"/>
                    <a:pt x="12137" y="122"/>
                    <a:pt x="11946" y="333"/>
                  </a:cubicBezTo>
                  <a:lnTo>
                    <a:pt x="10308" y="2201"/>
                  </a:lnTo>
                  <a:lnTo>
                    <a:pt x="10258" y="2252"/>
                  </a:lnTo>
                  <a:cubicBezTo>
                    <a:pt x="9766" y="2784"/>
                    <a:pt x="9093" y="3106"/>
                    <a:pt x="8369" y="3166"/>
                  </a:cubicBezTo>
                  <a:cubicBezTo>
                    <a:pt x="8832" y="2392"/>
                    <a:pt x="8269" y="1408"/>
                    <a:pt x="7365" y="1408"/>
                  </a:cubicBezTo>
                  <a:lnTo>
                    <a:pt x="6953" y="1408"/>
                  </a:lnTo>
                  <a:cubicBezTo>
                    <a:pt x="6571" y="1408"/>
                    <a:pt x="6571" y="1980"/>
                    <a:pt x="6953" y="1980"/>
                  </a:cubicBezTo>
                  <a:lnTo>
                    <a:pt x="7365" y="1980"/>
                  </a:lnTo>
                  <a:cubicBezTo>
                    <a:pt x="7696" y="1980"/>
                    <a:pt x="7957" y="2241"/>
                    <a:pt x="7957" y="2573"/>
                  </a:cubicBezTo>
                  <a:cubicBezTo>
                    <a:pt x="7957" y="2905"/>
                    <a:pt x="7696" y="3166"/>
                    <a:pt x="7365" y="3166"/>
                  </a:cubicBezTo>
                  <a:lnTo>
                    <a:pt x="5466" y="3166"/>
                  </a:lnTo>
                  <a:cubicBezTo>
                    <a:pt x="4994" y="3166"/>
                    <a:pt x="4612" y="3558"/>
                    <a:pt x="4612" y="4030"/>
                  </a:cubicBezTo>
                  <a:cubicBezTo>
                    <a:pt x="4612" y="4502"/>
                    <a:pt x="4994" y="4894"/>
                    <a:pt x="5466" y="4894"/>
                  </a:cubicBezTo>
                  <a:lnTo>
                    <a:pt x="8621" y="4894"/>
                  </a:lnTo>
                  <a:cubicBezTo>
                    <a:pt x="9846" y="4894"/>
                    <a:pt x="11012" y="4361"/>
                    <a:pt x="11826" y="3437"/>
                  </a:cubicBezTo>
                  <a:lnTo>
                    <a:pt x="13463" y="1578"/>
                  </a:lnTo>
                  <a:cubicBezTo>
                    <a:pt x="13544" y="1488"/>
                    <a:pt x="13654" y="1438"/>
                    <a:pt x="13775" y="1438"/>
                  </a:cubicBezTo>
                  <a:cubicBezTo>
                    <a:pt x="14126" y="1438"/>
                    <a:pt x="14317" y="1860"/>
                    <a:pt x="14076" y="2121"/>
                  </a:cubicBezTo>
                  <a:lnTo>
                    <a:pt x="11775" y="4633"/>
                  </a:lnTo>
                  <a:cubicBezTo>
                    <a:pt x="10791" y="5698"/>
                    <a:pt x="9414" y="6301"/>
                    <a:pt x="7977" y="6301"/>
                  </a:cubicBezTo>
                  <a:lnTo>
                    <a:pt x="382" y="6301"/>
                  </a:lnTo>
                  <a:cubicBezTo>
                    <a:pt x="0" y="6301"/>
                    <a:pt x="0" y="6873"/>
                    <a:pt x="382" y="6873"/>
                  </a:cubicBezTo>
                  <a:lnTo>
                    <a:pt x="7977" y="6873"/>
                  </a:lnTo>
                  <a:cubicBezTo>
                    <a:pt x="9575" y="6873"/>
                    <a:pt x="11112" y="6200"/>
                    <a:pt x="12197" y="5014"/>
                  </a:cubicBezTo>
                  <a:lnTo>
                    <a:pt x="14498" y="2503"/>
                  </a:lnTo>
                  <a:cubicBezTo>
                    <a:pt x="15071" y="1880"/>
                    <a:pt x="14629" y="865"/>
                    <a:pt x="13775" y="865"/>
                  </a:cubicBezTo>
                  <a:lnTo>
                    <a:pt x="13775" y="875"/>
                  </a:lnTo>
                  <a:lnTo>
                    <a:pt x="13664" y="875"/>
                  </a:lnTo>
                  <a:cubicBezTo>
                    <a:pt x="13654" y="775"/>
                    <a:pt x="13624" y="674"/>
                    <a:pt x="13584" y="584"/>
                  </a:cubicBezTo>
                  <a:cubicBezTo>
                    <a:pt x="13436" y="230"/>
                    <a:pt x="13086" y="1"/>
                    <a:pt x="1270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1"/>
            <p:cNvSpPr/>
            <p:nvPr/>
          </p:nvSpPr>
          <p:spPr>
            <a:xfrm>
              <a:off x="5470981" y="2523889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393" y="1"/>
                  </a:moveTo>
                  <a:cubicBezTo>
                    <a:pt x="322" y="1"/>
                    <a:pt x="242" y="31"/>
                    <a:pt x="192" y="91"/>
                  </a:cubicBezTo>
                  <a:cubicBezTo>
                    <a:pt x="1" y="282"/>
                    <a:pt x="154" y="577"/>
                    <a:pt x="387" y="577"/>
                  </a:cubicBezTo>
                  <a:cubicBezTo>
                    <a:pt x="424" y="577"/>
                    <a:pt x="463" y="570"/>
                    <a:pt x="503" y="553"/>
                  </a:cubicBezTo>
                  <a:cubicBezTo>
                    <a:pt x="794" y="433"/>
                    <a:pt x="704" y="1"/>
                    <a:pt x="39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1"/>
            <p:cNvSpPr/>
            <p:nvPr/>
          </p:nvSpPr>
          <p:spPr>
            <a:xfrm>
              <a:off x="5334995" y="2523632"/>
              <a:ext cx="126716" cy="64246"/>
            </a:xfrm>
            <a:custGeom>
              <a:avLst/>
              <a:gdLst/>
              <a:ahLst/>
              <a:cxnLst/>
              <a:rect l="l" t="t" r="r" b="b"/>
              <a:pathLst>
                <a:path w="4921" h="2495" extrusionOk="0">
                  <a:moveTo>
                    <a:pt x="3544" y="1"/>
                  </a:moveTo>
                  <a:cubicBezTo>
                    <a:pt x="2569" y="1"/>
                    <a:pt x="1635" y="412"/>
                    <a:pt x="982" y="1146"/>
                  </a:cubicBezTo>
                  <a:lnTo>
                    <a:pt x="188" y="2040"/>
                  </a:lnTo>
                  <a:cubicBezTo>
                    <a:pt x="1" y="2204"/>
                    <a:pt x="249" y="2495"/>
                    <a:pt x="454" y="2495"/>
                  </a:cubicBezTo>
                  <a:cubicBezTo>
                    <a:pt x="514" y="2495"/>
                    <a:pt x="569" y="2470"/>
                    <a:pt x="610" y="2412"/>
                  </a:cubicBezTo>
                  <a:lnTo>
                    <a:pt x="1404" y="1528"/>
                  </a:lnTo>
                  <a:cubicBezTo>
                    <a:pt x="1946" y="915"/>
                    <a:pt x="2730" y="573"/>
                    <a:pt x="3544" y="573"/>
                  </a:cubicBezTo>
                  <a:lnTo>
                    <a:pt x="4538" y="573"/>
                  </a:lnTo>
                  <a:cubicBezTo>
                    <a:pt x="4920" y="573"/>
                    <a:pt x="4920" y="1"/>
                    <a:pt x="453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1"/>
            <p:cNvSpPr/>
            <p:nvPr/>
          </p:nvSpPr>
          <p:spPr>
            <a:xfrm>
              <a:off x="5375886" y="2550283"/>
              <a:ext cx="67954" cy="35638"/>
            </a:xfrm>
            <a:custGeom>
              <a:avLst/>
              <a:gdLst/>
              <a:ahLst/>
              <a:cxnLst/>
              <a:rect l="l" t="t" r="r" b="b"/>
              <a:pathLst>
                <a:path w="2639" h="1384" extrusionOk="0">
                  <a:moveTo>
                    <a:pt x="2267" y="0"/>
                  </a:moveTo>
                  <a:cubicBezTo>
                    <a:pt x="2264" y="0"/>
                    <a:pt x="2260" y="0"/>
                    <a:pt x="2257" y="0"/>
                  </a:cubicBezTo>
                  <a:cubicBezTo>
                    <a:pt x="1463" y="0"/>
                    <a:pt x="710" y="332"/>
                    <a:pt x="187" y="925"/>
                  </a:cubicBezTo>
                  <a:cubicBezTo>
                    <a:pt x="1" y="1088"/>
                    <a:pt x="247" y="1383"/>
                    <a:pt x="452" y="1383"/>
                  </a:cubicBezTo>
                  <a:cubicBezTo>
                    <a:pt x="512" y="1383"/>
                    <a:pt x="568" y="1358"/>
                    <a:pt x="609" y="1296"/>
                  </a:cubicBezTo>
                  <a:cubicBezTo>
                    <a:pt x="1031" y="834"/>
                    <a:pt x="1624" y="573"/>
                    <a:pt x="2257" y="573"/>
                  </a:cubicBezTo>
                  <a:cubicBezTo>
                    <a:pt x="2636" y="563"/>
                    <a:pt x="2639" y="0"/>
                    <a:pt x="226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1"/>
            <p:cNvSpPr/>
            <p:nvPr/>
          </p:nvSpPr>
          <p:spPr>
            <a:xfrm>
              <a:off x="5375114" y="2287169"/>
              <a:ext cx="258839" cy="248745"/>
            </a:xfrm>
            <a:custGeom>
              <a:avLst/>
              <a:gdLst/>
              <a:ahLst/>
              <a:cxnLst/>
              <a:rect l="l" t="t" r="r" b="b"/>
              <a:pathLst>
                <a:path w="10052" h="9660" extrusionOk="0">
                  <a:moveTo>
                    <a:pt x="5909" y="568"/>
                  </a:moveTo>
                  <a:cubicBezTo>
                    <a:pt x="6095" y="568"/>
                    <a:pt x="6283" y="638"/>
                    <a:pt x="6436" y="794"/>
                  </a:cubicBezTo>
                  <a:cubicBezTo>
                    <a:pt x="6919" y="1266"/>
                    <a:pt x="6577" y="2080"/>
                    <a:pt x="5904" y="2080"/>
                  </a:cubicBezTo>
                  <a:cubicBezTo>
                    <a:pt x="5494" y="2080"/>
                    <a:pt x="5153" y="1741"/>
                    <a:pt x="5150" y="1322"/>
                  </a:cubicBezTo>
                  <a:lnTo>
                    <a:pt x="5150" y="1322"/>
                  </a:lnTo>
                  <a:cubicBezTo>
                    <a:pt x="5153" y="869"/>
                    <a:pt x="5524" y="568"/>
                    <a:pt x="5909" y="568"/>
                  </a:cubicBezTo>
                  <a:close/>
                  <a:moveTo>
                    <a:pt x="8496" y="2452"/>
                  </a:moveTo>
                  <a:cubicBezTo>
                    <a:pt x="9029" y="2452"/>
                    <a:pt x="9300" y="3095"/>
                    <a:pt x="8918" y="3477"/>
                  </a:cubicBezTo>
                  <a:cubicBezTo>
                    <a:pt x="8795" y="3600"/>
                    <a:pt x="8644" y="3656"/>
                    <a:pt x="8496" y="3656"/>
                  </a:cubicBezTo>
                  <a:cubicBezTo>
                    <a:pt x="8187" y="3656"/>
                    <a:pt x="7893" y="3415"/>
                    <a:pt x="7893" y="3055"/>
                  </a:cubicBezTo>
                  <a:cubicBezTo>
                    <a:pt x="7893" y="2723"/>
                    <a:pt x="8165" y="2452"/>
                    <a:pt x="8496" y="2452"/>
                  </a:cubicBezTo>
                  <a:close/>
                  <a:moveTo>
                    <a:pt x="5904" y="3678"/>
                  </a:moveTo>
                  <a:cubicBezTo>
                    <a:pt x="6939" y="3678"/>
                    <a:pt x="7451" y="4924"/>
                    <a:pt x="6718" y="5647"/>
                  </a:cubicBezTo>
                  <a:cubicBezTo>
                    <a:pt x="6484" y="5884"/>
                    <a:pt x="6195" y="5990"/>
                    <a:pt x="5912" y="5990"/>
                  </a:cubicBezTo>
                  <a:cubicBezTo>
                    <a:pt x="5319" y="5990"/>
                    <a:pt x="4749" y="5527"/>
                    <a:pt x="4749" y="4833"/>
                  </a:cubicBezTo>
                  <a:cubicBezTo>
                    <a:pt x="4749" y="4200"/>
                    <a:pt x="5261" y="3678"/>
                    <a:pt x="5904" y="3678"/>
                  </a:cubicBezTo>
                  <a:close/>
                  <a:moveTo>
                    <a:pt x="1343" y="5125"/>
                  </a:moveTo>
                  <a:cubicBezTo>
                    <a:pt x="2026" y="5125"/>
                    <a:pt x="2367" y="5948"/>
                    <a:pt x="1885" y="6421"/>
                  </a:cubicBezTo>
                  <a:cubicBezTo>
                    <a:pt x="1729" y="6577"/>
                    <a:pt x="1537" y="6647"/>
                    <a:pt x="1348" y="6647"/>
                  </a:cubicBezTo>
                  <a:cubicBezTo>
                    <a:pt x="955" y="6647"/>
                    <a:pt x="579" y="6343"/>
                    <a:pt x="579" y="5888"/>
                  </a:cubicBezTo>
                  <a:cubicBezTo>
                    <a:pt x="579" y="5466"/>
                    <a:pt x="921" y="5125"/>
                    <a:pt x="1343" y="5125"/>
                  </a:cubicBezTo>
                  <a:close/>
                  <a:moveTo>
                    <a:pt x="7843" y="7596"/>
                  </a:moveTo>
                  <a:cubicBezTo>
                    <a:pt x="8255" y="7596"/>
                    <a:pt x="8597" y="7928"/>
                    <a:pt x="8597" y="8340"/>
                  </a:cubicBezTo>
                  <a:lnTo>
                    <a:pt x="8597" y="8350"/>
                  </a:lnTo>
                  <a:cubicBezTo>
                    <a:pt x="8597" y="8800"/>
                    <a:pt x="8222" y="9102"/>
                    <a:pt x="7833" y="9102"/>
                  </a:cubicBezTo>
                  <a:cubicBezTo>
                    <a:pt x="7649" y="9102"/>
                    <a:pt x="7462" y="9034"/>
                    <a:pt x="7311" y="8882"/>
                  </a:cubicBezTo>
                  <a:cubicBezTo>
                    <a:pt x="6838" y="8400"/>
                    <a:pt x="7170" y="7596"/>
                    <a:pt x="7843" y="7596"/>
                  </a:cubicBezTo>
                  <a:close/>
                  <a:moveTo>
                    <a:pt x="5904" y="0"/>
                  </a:moveTo>
                  <a:cubicBezTo>
                    <a:pt x="5231" y="0"/>
                    <a:pt x="4668" y="503"/>
                    <a:pt x="4588" y="1176"/>
                  </a:cubicBezTo>
                  <a:cubicBezTo>
                    <a:pt x="4517" y="1849"/>
                    <a:pt x="4960" y="2462"/>
                    <a:pt x="5623" y="2613"/>
                  </a:cubicBezTo>
                  <a:lnTo>
                    <a:pt x="5623" y="3125"/>
                  </a:lnTo>
                  <a:cubicBezTo>
                    <a:pt x="4789" y="3266"/>
                    <a:pt x="4176" y="3989"/>
                    <a:pt x="4176" y="4833"/>
                  </a:cubicBezTo>
                  <a:lnTo>
                    <a:pt x="4176" y="4934"/>
                  </a:lnTo>
                  <a:lnTo>
                    <a:pt x="2548" y="5305"/>
                  </a:lnTo>
                  <a:cubicBezTo>
                    <a:pt x="2298" y="4781"/>
                    <a:pt x="1828" y="4544"/>
                    <a:pt x="1359" y="4544"/>
                  </a:cubicBezTo>
                  <a:cubicBezTo>
                    <a:pt x="678" y="4544"/>
                    <a:pt x="0" y="5043"/>
                    <a:pt x="6" y="5888"/>
                  </a:cubicBezTo>
                  <a:cubicBezTo>
                    <a:pt x="6" y="6622"/>
                    <a:pt x="599" y="7224"/>
                    <a:pt x="1343" y="7224"/>
                  </a:cubicBezTo>
                  <a:cubicBezTo>
                    <a:pt x="2076" y="7224"/>
                    <a:pt x="2679" y="6622"/>
                    <a:pt x="2679" y="5888"/>
                  </a:cubicBezTo>
                  <a:lnTo>
                    <a:pt x="2679" y="5878"/>
                  </a:lnTo>
                  <a:lnTo>
                    <a:pt x="4307" y="5496"/>
                  </a:lnTo>
                  <a:cubicBezTo>
                    <a:pt x="4580" y="6160"/>
                    <a:pt x="5218" y="6563"/>
                    <a:pt x="5894" y="6563"/>
                  </a:cubicBezTo>
                  <a:cubicBezTo>
                    <a:pt x="6088" y="6563"/>
                    <a:pt x="6284" y="6530"/>
                    <a:pt x="6477" y="6461"/>
                  </a:cubicBezTo>
                  <a:lnTo>
                    <a:pt x="6979" y="7355"/>
                  </a:lnTo>
                  <a:cubicBezTo>
                    <a:pt x="6477" y="7807"/>
                    <a:pt x="6396" y="8561"/>
                    <a:pt x="6778" y="9103"/>
                  </a:cubicBezTo>
                  <a:cubicBezTo>
                    <a:pt x="7035" y="9465"/>
                    <a:pt x="7443" y="9659"/>
                    <a:pt x="7858" y="9659"/>
                  </a:cubicBezTo>
                  <a:cubicBezTo>
                    <a:pt x="8076" y="9659"/>
                    <a:pt x="8295" y="9606"/>
                    <a:pt x="8496" y="9495"/>
                  </a:cubicBezTo>
                  <a:cubicBezTo>
                    <a:pt x="9089" y="9163"/>
                    <a:pt x="9330" y="8450"/>
                    <a:pt x="9069" y="7837"/>
                  </a:cubicBezTo>
                  <a:cubicBezTo>
                    <a:pt x="8866" y="7335"/>
                    <a:pt x="8377" y="7029"/>
                    <a:pt x="7858" y="7029"/>
                  </a:cubicBezTo>
                  <a:cubicBezTo>
                    <a:pt x="7733" y="7029"/>
                    <a:pt x="7606" y="7047"/>
                    <a:pt x="7481" y="7084"/>
                  </a:cubicBezTo>
                  <a:lnTo>
                    <a:pt x="6979" y="6190"/>
                  </a:lnTo>
                  <a:cubicBezTo>
                    <a:pt x="7612" y="5687"/>
                    <a:pt x="7813" y="4833"/>
                    <a:pt x="7471" y="4110"/>
                  </a:cubicBezTo>
                  <a:lnTo>
                    <a:pt x="7723" y="3929"/>
                  </a:lnTo>
                  <a:cubicBezTo>
                    <a:pt x="7965" y="4143"/>
                    <a:pt x="8231" y="4234"/>
                    <a:pt x="8486" y="4234"/>
                  </a:cubicBezTo>
                  <a:cubicBezTo>
                    <a:pt x="9324" y="4234"/>
                    <a:pt x="10051" y="3254"/>
                    <a:pt x="9451" y="2392"/>
                  </a:cubicBezTo>
                  <a:cubicBezTo>
                    <a:pt x="9229" y="2063"/>
                    <a:pt x="8869" y="1882"/>
                    <a:pt x="8498" y="1882"/>
                  </a:cubicBezTo>
                  <a:cubicBezTo>
                    <a:pt x="8314" y="1882"/>
                    <a:pt x="8127" y="1927"/>
                    <a:pt x="7954" y="2020"/>
                  </a:cubicBezTo>
                  <a:cubicBezTo>
                    <a:pt x="7431" y="2291"/>
                    <a:pt x="7190" y="2904"/>
                    <a:pt x="7401" y="3457"/>
                  </a:cubicBezTo>
                  <a:lnTo>
                    <a:pt x="7150" y="3638"/>
                  </a:lnTo>
                  <a:cubicBezTo>
                    <a:pt x="6889" y="3366"/>
                    <a:pt x="6557" y="3195"/>
                    <a:pt x="6195" y="3135"/>
                  </a:cubicBezTo>
                  <a:lnTo>
                    <a:pt x="6195" y="2613"/>
                  </a:lnTo>
                  <a:cubicBezTo>
                    <a:pt x="6848" y="2462"/>
                    <a:pt x="7291" y="1849"/>
                    <a:pt x="7220" y="1176"/>
                  </a:cubicBezTo>
                  <a:cubicBezTo>
                    <a:pt x="7150" y="503"/>
                    <a:pt x="6577" y="0"/>
                    <a:pt x="590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1"/>
            <p:cNvSpPr/>
            <p:nvPr/>
          </p:nvSpPr>
          <p:spPr>
            <a:xfrm>
              <a:off x="5364917" y="2287298"/>
              <a:ext cx="14781" cy="23947"/>
            </a:xfrm>
            <a:custGeom>
              <a:avLst/>
              <a:gdLst/>
              <a:ahLst/>
              <a:cxnLst/>
              <a:rect l="l" t="t" r="r" b="b"/>
              <a:pathLst>
                <a:path w="574" h="930" extrusionOk="0">
                  <a:moveTo>
                    <a:pt x="287" y="1"/>
                  </a:moveTo>
                  <a:cubicBezTo>
                    <a:pt x="144" y="1"/>
                    <a:pt x="0" y="96"/>
                    <a:pt x="0" y="287"/>
                  </a:cubicBezTo>
                  <a:lnTo>
                    <a:pt x="0" y="649"/>
                  </a:lnTo>
                  <a:cubicBezTo>
                    <a:pt x="0" y="799"/>
                    <a:pt x="131" y="930"/>
                    <a:pt x="282" y="930"/>
                  </a:cubicBezTo>
                  <a:cubicBezTo>
                    <a:pt x="443" y="930"/>
                    <a:pt x="573" y="799"/>
                    <a:pt x="573" y="649"/>
                  </a:cubicBezTo>
                  <a:lnTo>
                    <a:pt x="573" y="287"/>
                  </a:lnTo>
                  <a:cubicBezTo>
                    <a:pt x="573" y="96"/>
                    <a:pt x="430" y="1"/>
                    <a:pt x="2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1"/>
            <p:cNvSpPr/>
            <p:nvPr/>
          </p:nvSpPr>
          <p:spPr>
            <a:xfrm>
              <a:off x="5364917" y="2331794"/>
              <a:ext cx="14781" cy="24231"/>
            </a:xfrm>
            <a:custGeom>
              <a:avLst/>
              <a:gdLst/>
              <a:ahLst/>
              <a:cxnLst/>
              <a:rect l="l" t="t" r="r" b="b"/>
              <a:pathLst>
                <a:path w="574" h="941" extrusionOk="0">
                  <a:moveTo>
                    <a:pt x="287" y="1"/>
                  </a:moveTo>
                  <a:cubicBezTo>
                    <a:pt x="144" y="1"/>
                    <a:pt x="0" y="96"/>
                    <a:pt x="0" y="287"/>
                  </a:cubicBezTo>
                  <a:lnTo>
                    <a:pt x="0" y="649"/>
                  </a:lnTo>
                  <a:cubicBezTo>
                    <a:pt x="0" y="809"/>
                    <a:pt x="131" y="940"/>
                    <a:pt x="282" y="940"/>
                  </a:cubicBezTo>
                  <a:cubicBezTo>
                    <a:pt x="443" y="940"/>
                    <a:pt x="573" y="809"/>
                    <a:pt x="573" y="649"/>
                  </a:cubicBezTo>
                  <a:lnTo>
                    <a:pt x="573" y="287"/>
                  </a:lnTo>
                  <a:cubicBezTo>
                    <a:pt x="573" y="96"/>
                    <a:pt x="430" y="1"/>
                    <a:pt x="2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1"/>
            <p:cNvSpPr/>
            <p:nvPr/>
          </p:nvSpPr>
          <p:spPr>
            <a:xfrm>
              <a:off x="5380186" y="2314078"/>
              <a:ext cx="28994" cy="14781"/>
            </a:xfrm>
            <a:custGeom>
              <a:avLst/>
              <a:gdLst/>
              <a:ahLst/>
              <a:cxnLst/>
              <a:rect l="l" t="t" r="r" b="b"/>
              <a:pathLst>
                <a:path w="1126" h="574" extrusionOk="0">
                  <a:moveTo>
                    <a:pt x="382" y="0"/>
                  </a:moveTo>
                  <a:cubicBezTo>
                    <a:pt x="0" y="0"/>
                    <a:pt x="0" y="573"/>
                    <a:pt x="382" y="573"/>
                  </a:cubicBezTo>
                  <a:lnTo>
                    <a:pt x="744" y="573"/>
                  </a:lnTo>
                  <a:cubicBezTo>
                    <a:pt x="1126" y="573"/>
                    <a:pt x="1126" y="0"/>
                    <a:pt x="74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1"/>
            <p:cNvSpPr/>
            <p:nvPr/>
          </p:nvSpPr>
          <p:spPr>
            <a:xfrm>
              <a:off x="5335433" y="2314078"/>
              <a:ext cx="28994" cy="14781"/>
            </a:xfrm>
            <a:custGeom>
              <a:avLst/>
              <a:gdLst/>
              <a:ahLst/>
              <a:cxnLst/>
              <a:rect l="l" t="t" r="r" b="b"/>
              <a:pathLst>
                <a:path w="1126" h="574" extrusionOk="0">
                  <a:moveTo>
                    <a:pt x="382" y="0"/>
                  </a:moveTo>
                  <a:cubicBezTo>
                    <a:pt x="0" y="0"/>
                    <a:pt x="0" y="573"/>
                    <a:pt x="382" y="573"/>
                  </a:cubicBezTo>
                  <a:lnTo>
                    <a:pt x="744" y="573"/>
                  </a:lnTo>
                  <a:cubicBezTo>
                    <a:pt x="1125" y="573"/>
                    <a:pt x="1125" y="0"/>
                    <a:pt x="74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1"/>
            <p:cNvSpPr/>
            <p:nvPr/>
          </p:nvSpPr>
          <p:spPr>
            <a:xfrm>
              <a:off x="5674071" y="2391817"/>
              <a:ext cx="14781" cy="24205"/>
            </a:xfrm>
            <a:custGeom>
              <a:avLst/>
              <a:gdLst/>
              <a:ahLst/>
              <a:cxnLst/>
              <a:rect l="l" t="t" r="r" b="b"/>
              <a:pathLst>
                <a:path w="574" h="940" extrusionOk="0">
                  <a:moveTo>
                    <a:pt x="287" y="1"/>
                  </a:moveTo>
                  <a:cubicBezTo>
                    <a:pt x="144" y="1"/>
                    <a:pt x="1" y="96"/>
                    <a:pt x="1" y="287"/>
                  </a:cubicBezTo>
                  <a:lnTo>
                    <a:pt x="1" y="649"/>
                  </a:lnTo>
                  <a:cubicBezTo>
                    <a:pt x="1" y="809"/>
                    <a:pt x="121" y="940"/>
                    <a:pt x="282" y="940"/>
                  </a:cubicBezTo>
                  <a:cubicBezTo>
                    <a:pt x="443" y="940"/>
                    <a:pt x="573" y="809"/>
                    <a:pt x="573" y="649"/>
                  </a:cubicBezTo>
                  <a:lnTo>
                    <a:pt x="573" y="287"/>
                  </a:lnTo>
                  <a:cubicBezTo>
                    <a:pt x="573" y="96"/>
                    <a:pt x="430" y="1"/>
                    <a:pt x="2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1"/>
            <p:cNvSpPr/>
            <p:nvPr/>
          </p:nvSpPr>
          <p:spPr>
            <a:xfrm>
              <a:off x="5674071" y="2436571"/>
              <a:ext cx="14781" cy="24231"/>
            </a:xfrm>
            <a:custGeom>
              <a:avLst/>
              <a:gdLst/>
              <a:ahLst/>
              <a:cxnLst/>
              <a:rect l="l" t="t" r="r" b="b"/>
              <a:pathLst>
                <a:path w="574" h="941" extrusionOk="0">
                  <a:moveTo>
                    <a:pt x="287" y="1"/>
                  </a:moveTo>
                  <a:cubicBezTo>
                    <a:pt x="144" y="1"/>
                    <a:pt x="1" y="96"/>
                    <a:pt x="1" y="287"/>
                  </a:cubicBezTo>
                  <a:lnTo>
                    <a:pt x="1" y="649"/>
                  </a:lnTo>
                  <a:cubicBezTo>
                    <a:pt x="1" y="809"/>
                    <a:pt x="121" y="940"/>
                    <a:pt x="282" y="940"/>
                  </a:cubicBezTo>
                  <a:cubicBezTo>
                    <a:pt x="443" y="930"/>
                    <a:pt x="573" y="809"/>
                    <a:pt x="573" y="649"/>
                  </a:cubicBezTo>
                  <a:lnTo>
                    <a:pt x="573" y="287"/>
                  </a:lnTo>
                  <a:cubicBezTo>
                    <a:pt x="573" y="96"/>
                    <a:pt x="430" y="1"/>
                    <a:pt x="2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1"/>
            <p:cNvSpPr/>
            <p:nvPr/>
          </p:nvSpPr>
          <p:spPr>
            <a:xfrm>
              <a:off x="5689341" y="2418855"/>
              <a:ext cx="28737" cy="14781"/>
            </a:xfrm>
            <a:custGeom>
              <a:avLst/>
              <a:gdLst/>
              <a:ahLst/>
              <a:cxnLst/>
              <a:rect l="l" t="t" r="r" b="b"/>
              <a:pathLst>
                <a:path w="1116" h="574" extrusionOk="0">
                  <a:moveTo>
                    <a:pt x="382" y="0"/>
                  </a:moveTo>
                  <a:cubicBezTo>
                    <a:pt x="1" y="0"/>
                    <a:pt x="1" y="573"/>
                    <a:pt x="382" y="573"/>
                  </a:cubicBezTo>
                  <a:lnTo>
                    <a:pt x="744" y="573"/>
                  </a:lnTo>
                  <a:cubicBezTo>
                    <a:pt x="1116" y="573"/>
                    <a:pt x="1116" y="0"/>
                    <a:pt x="74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1"/>
            <p:cNvSpPr/>
            <p:nvPr/>
          </p:nvSpPr>
          <p:spPr>
            <a:xfrm>
              <a:off x="5644587" y="2418855"/>
              <a:ext cx="28737" cy="14781"/>
            </a:xfrm>
            <a:custGeom>
              <a:avLst/>
              <a:gdLst/>
              <a:ahLst/>
              <a:cxnLst/>
              <a:rect l="l" t="t" r="r" b="b"/>
              <a:pathLst>
                <a:path w="1116" h="574" extrusionOk="0">
                  <a:moveTo>
                    <a:pt x="382" y="0"/>
                  </a:moveTo>
                  <a:cubicBezTo>
                    <a:pt x="0" y="0"/>
                    <a:pt x="0" y="573"/>
                    <a:pt x="382" y="573"/>
                  </a:cubicBezTo>
                  <a:lnTo>
                    <a:pt x="744" y="573"/>
                  </a:lnTo>
                  <a:cubicBezTo>
                    <a:pt x="1116" y="573"/>
                    <a:pt x="1116" y="0"/>
                    <a:pt x="74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" name="Google Shape;1708;p41"/>
          <p:cNvSpPr/>
          <p:nvPr/>
        </p:nvSpPr>
        <p:spPr>
          <a:xfrm>
            <a:off x="4694103" y="1371331"/>
            <a:ext cx="391168" cy="362483"/>
          </a:xfrm>
          <a:custGeom>
            <a:avLst/>
            <a:gdLst/>
            <a:ahLst/>
            <a:cxnLst/>
            <a:rect l="l" t="t" r="r" b="b"/>
            <a:pathLst>
              <a:path w="15191" h="14077" extrusionOk="0">
                <a:moveTo>
                  <a:pt x="1371" y="3391"/>
                </a:moveTo>
                <a:cubicBezTo>
                  <a:pt x="1416" y="3391"/>
                  <a:pt x="1462" y="3399"/>
                  <a:pt x="1506" y="3416"/>
                </a:cubicBezTo>
                <a:cubicBezTo>
                  <a:pt x="1848" y="3537"/>
                  <a:pt x="1878" y="4009"/>
                  <a:pt x="1557" y="4160"/>
                </a:cubicBezTo>
                <a:cubicBezTo>
                  <a:pt x="1497" y="4190"/>
                  <a:pt x="1435" y="4204"/>
                  <a:pt x="1376" y="4204"/>
                </a:cubicBezTo>
                <a:cubicBezTo>
                  <a:pt x="1117" y="4204"/>
                  <a:pt x="896" y="3946"/>
                  <a:pt x="994" y="3668"/>
                </a:cubicBezTo>
                <a:cubicBezTo>
                  <a:pt x="1049" y="3501"/>
                  <a:pt x="1204" y="3391"/>
                  <a:pt x="1371" y="3391"/>
                </a:cubicBezTo>
                <a:close/>
                <a:moveTo>
                  <a:pt x="3978" y="3652"/>
                </a:moveTo>
                <a:cubicBezTo>
                  <a:pt x="4190" y="3652"/>
                  <a:pt x="4402" y="3811"/>
                  <a:pt x="4390" y="4080"/>
                </a:cubicBezTo>
                <a:cubicBezTo>
                  <a:pt x="4379" y="4328"/>
                  <a:pt x="4181" y="4465"/>
                  <a:pt x="3983" y="4465"/>
                </a:cubicBezTo>
                <a:cubicBezTo>
                  <a:pt x="3828" y="4465"/>
                  <a:pt x="3672" y="4381"/>
                  <a:pt x="3606" y="4200"/>
                </a:cubicBezTo>
                <a:cubicBezTo>
                  <a:pt x="3566" y="4100"/>
                  <a:pt x="3566" y="3989"/>
                  <a:pt x="3616" y="3889"/>
                </a:cubicBezTo>
                <a:cubicBezTo>
                  <a:pt x="3690" y="3726"/>
                  <a:pt x="3834" y="3652"/>
                  <a:pt x="3978" y="3652"/>
                </a:cubicBezTo>
                <a:close/>
                <a:moveTo>
                  <a:pt x="9524" y="581"/>
                </a:moveTo>
                <a:cubicBezTo>
                  <a:pt x="9640" y="581"/>
                  <a:pt x="9758" y="613"/>
                  <a:pt x="9866" y="684"/>
                </a:cubicBezTo>
                <a:cubicBezTo>
                  <a:pt x="11744" y="1930"/>
                  <a:pt x="13000" y="3909"/>
                  <a:pt x="13322" y="6129"/>
                </a:cubicBezTo>
                <a:lnTo>
                  <a:pt x="13352" y="6330"/>
                </a:lnTo>
                <a:cubicBezTo>
                  <a:pt x="13392" y="6622"/>
                  <a:pt x="13231" y="6903"/>
                  <a:pt x="12950" y="7003"/>
                </a:cubicBezTo>
                <a:cubicBezTo>
                  <a:pt x="12508" y="7164"/>
                  <a:pt x="12056" y="7315"/>
                  <a:pt x="11594" y="7445"/>
                </a:cubicBezTo>
                <a:cubicBezTo>
                  <a:pt x="11604" y="7355"/>
                  <a:pt x="11604" y="7254"/>
                  <a:pt x="11594" y="7154"/>
                </a:cubicBezTo>
                <a:lnTo>
                  <a:pt x="11564" y="6963"/>
                </a:lnTo>
                <a:cubicBezTo>
                  <a:pt x="11272" y="4984"/>
                  <a:pt x="10298" y="3175"/>
                  <a:pt x="8811" y="1849"/>
                </a:cubicBezTo>
                <a:lnTo>
                  <a:pt x="8901" y="1126"/>
                </a:lnTo>
                <a:cubicBezTo>
                  <a:pt x="8944" y="793"/>
                  <a:pt x="9227" y="581"/>
                  <a:pt x="9524" y="581"/>
                </a:cubicBezTo>
                <a:close/>
                <a:moveTo>
                  <a:pt x="7191" y="1490"/>
                </a:moveTo>
                <a:cubicBezTo>
                  <a:pt x="7308" y="1490"/>
                  <a:pt x="7427" y="1524"/>
                  <a:pt x="7535" y="1598"/>
                </a:cubicBezTo>
                <a:cubicBezTo>
                  <a:pt x="9413" y="2834"/>
                  <a:pt x="10669" y="4813"/>
                  <a:pt x="10991" y="7043"/>
                </a:cubicBezTo>
                <a:lnTo>
                  <a:pt x="11021" y="7234"/>
                </a:lnTo>
                <a:cubicBezTo>
                  <a:pt x="11071" y="7536"/>
                  <a:pt x="10900" y="7817"/>
                  <a:pt x="10619" y="7918"/>
                </a:cubicBezTo>
                <a:cubicBezTo>
                  <a:pt x="9393" y="8370"/>
                  <a:pt x="8137" y="8691"/>
                  <a:pt x="6851" y="8882"/>
                </a:cubicBezTo>
                <a:lnTo>
                  <a:pt x="5937" y="9033"/>
                </a:lnTo>
                <a:cubicBezTo>
                  <a:pt x="7052" y="8440"/>
                  <a:pt x="8077" y="7707"/>
                  <a:pt x="9002" y="6843"/>
                </a:cubicBezTo>
                <a:cubicBezTo>
                  <a:pt x="9213" y="6639"/>
                  <a:pt x="9022" y="6338"/>
                  <a:pt x="8794" y="6338"/>
                </a:cubicBezTo>
                <a:cubicBezTo>
                  <a:pt x="8730" y="6338"/>
                  <a:pt x="8662" y="6363"/>
                  <a:pt x="8600" y="6421"/>
                </a:cubicBezTo>
                <a:cubicBezTo>
                  <a:pt x="7705" y="7265"/>
                  <a:pt x="6701" y="7978"/>
                  <a:pt x="5616" y="8551"/>
                </a:cubicBezTo>
                <a:lnTo>
                  <a:pt x="5415" y="8651"/>
                </a:lnTo>
                <a:cubicBezTo>
                  <a:pt x="5374" y="8591"/>
                  <a:pt x="5344" y="8530"/>
                  <a:pt x="5314" y="8470"/>
                </a:cubicBezTo>
                <a:lnTo>
                  <a:pt x="5344" y="8440"/>
                </a:lnTo>
                <a:cubicBezTo>
                  <a:pt x="6309" y="7596"/>
                  <a:pt x="7093" y="6561"/>
                  <a:pt x="7635" y="5406"/>
                </a:cubicBezTo>
                <a:cubicBezTo>
                  <a:pt x="7740" y="5175"/>
                  <a:pt x="7557" y="4993"/>
                  <a:pt x="7373" y="4993"/>
                </a:cubicBezTo>
                <a:cubicBezTo>
                  <a:pt x="7275" y="4993"/>
                  <a:pt x="7178" y="5043"/>
                  <a:pt x="7123" y="5165"/>
                </a:cubicBezTo>
                <a:cubicBezTo>
                  <a:pt x="6630" y="6210"/>
                  <a:pt x="5927" y="7144"/>
                  <a:pt x="5073" y="7918"/>
                </a:cubicBezTo>
                <a:cubicBezTo>
                  <a:pt x="5033" y="7817"/>
                  <a:pt x="4993" y="7707"/>
                  <a:pt x="4963" y="7606"/>
                </a:cubicBezTo>
                <a:cubicBezTo>
                  <a:pt x="5706" y="6380"/>
                  <a:pt x="6188" y="5014"/>
                  <a:pt x="6369" y="3587"/>
                </a:cubicBezTo>
                <a:lnTo>
                  <a:pt x="6570" y="2040"/>
                </a:lnTo>
                <a:cubicBezTo>
                  <a:pt x="6613" y="1708"/>
                  <a:pt x="6895" y="1490"/>
                  <a:pt x="7191" y="1490"/>
                </a:cubicBezTo>
                <a:close/>
                <a:moveTo>
                  <a:pt x="11859" y="8137"/>
                </a:moveTo>
                <a:cubicBezTo>
                  <a:pt x="12143" y="8137"/>
                  <a:pt x="12415" y="8287"/>
                  <a:pt x="12558" y="8551"/>
                </a:cubicBezTo>
                <a:cubicBezTo>
                  <a:pt x="12950" y="9264"/>
                  <a:pt x="13111" y="10078"/>
                  <a:pt x="13010" y="10881"/>
                </a:cubicBezTo>
                <a:cubicBezTo>
                  <a:pt x="12980" y="11173"/>
                  <a:pt x="12739" y="11394"/>
                  <a:pt x="12448" y="11414"/>
                </a:cubicBezTo>
                <a:cubicBezTo>
                  <a:pt x="11302" y="11454"/>
                  <a:pt x="10067" y="11494"/>
                  <a:pt x="9956" y="11494"/>
                </a:cubicBezTo>
                <a:cubicBezTo>
                  <a:pt x="9293" y="11464"/>
                  <a:pt x="8630" y="11303"/>
                  <a:pt x="8017" y="11042"/>
                </a:cubicBezTo>
                <a:cubicBezTo>
                  <a:pt x="9202" y="10932"/>
                  <a:pt x="10368" y="10671"/>
                  <a:pt x="11483" y="10259"/>
                </a:cubicBezTo>
                <a:cubicBezTo>
                  <a:pt x="11806" y="10142"/>
                  <a:pt x="11681" y="9706"/>
                  <a:pt x="11393" y="9706"/>
                </a:cubicBezTo>
                <a:cubicBezTo>
                  <a:pt x="11358" y="9706"/>
                  <a:pt x="11321" y="9712"/>
                  <a:pt x="11282" y="9726"/>
                </a:cubicBezTo>
                <a:cubicBezTo>
                  <a:pt x="9946" y="10208"/>
                  <a:pt x="8539" y="10480"/>
                  <a:pt x="7113" y="10520"/>
                </a:cubicBezTo>
                <a:lnTo>
                  <a:pt x="7083" y="10520"/>
                </a:lnTo>
                <a:cubicBezTo>
                  <a:pt x="6701" y="10249"/>
                  <a:pt x="6359" y="9937"/>
                  <a:pt x="6058" y="9585"/>
                </a:cubicBezTo>
                <a:lnTo>
                  <a:pt x="6932" y="9455"/>
                </a:lnTo>
                <a:cubicBezTo>
                  <a:pt x="8218" y="9254"/>
                  <a:pt x="9474" y="8942"/>
                  <a:pt x="10689" y="8510"/>
                </a:cubicBezTo>
                <a:lnTo>
                  <a:pt x="10699" y="8510"/>
                </a:lnTo>
                <a:lnTo>
                  <a:pt x="10820" y="8460"/>
                </a:lnTo>
                <a:lnTo>
                  <a:pt x="11574" y="8189"/>
                </a:lnTo>
                <a:cubicBezTo>
                  <a:pt x="11667" y="8154"/>
                  <a:pt x="11763" y="8137"/>
                  <a:pt x="11859" y="8137"/>
                </a:cubicBezTo>
                <a:close/>
                <a:moveTo>
                  <a:pt x="13111" y="8360"/>
                </a:moveTo>
                <a:lnTo>
                  <a:pt x="13945" y="8390"/>
                </a:lnTo>
                <a:cubicBezTo>
                  <a:pt x="14105" y="8390"/>
                  <a:pt x="14246" y="8500"/>
                  <a:pt x="14296" y="8651"/>
                </a:cubicBezTo>
                <a:cubicBezTo>
                  <a:pt x="14608" y="9766"/>
                  <a:pt x="14568" y="10952"/>
                  <a:pt x="14186" y="12037"/>
                </a:cubicBezTo>
                <a:cubicBezTo>
                  <a:pt x="14131" y="12193"/>
                  <a:pt x="13983" y="12291"/>
                  <a:pt x="13827" y="12291"/>
                </a:cubicBezTo>
                <a:cubicBezTo>
                  <a:pt x="13813" y="12291"/>
                  <a:pt x="13798" y="12290"/>
                  <a:pt x="13784" y="12288"/>
                </a:cubicBezTo>
                <a:cubicBezTo>
                  <a:pt x="13292" y="12228"/>
                  <a:pt x="12819" y="12127"/>
                  <a:pt x="12357" y="11977"/>
                </a:cubicBezTo>
                <a:lnTo>
                  <a:pt x="12468" y="11977"/>
                </a:lnTo>
                <a:cubicBezTo>
                  <a:pt x="13040" y="11946"/>
                  <a:pt x="13513" y="11504"/>
                  <a:pt x="13573" y="10942"/>
                </a:cubicBezTo>
                <a:cubicBezTo>
                  <a:pt x="13683" y="10048"/>
                  <a:pt x="13523" y="9153"/>
                  <a:pt x="13111" y="8360"/>
                </a:cubicBezTo>
                <a:close/>
                <a:moveTo>
                  <a:pt x="3650" y="6961"/>
                </a:moveTo>
                <a:cubicBezTo>
                  <a:pt x="3949" y="6961"/>
                  <a:pt x="4250" y="7141"/>
                  <a:pt x="4340" y="7506"/>
                </a:cubicBezTo>
                <a:cubicBezTo>
                  <a:pt x="4711" y="8942"/>
                  <a:pt x="5596" y="10198"/>
                  <a:pt x="6831" y="11032"/>
                </a:cubicBezTo>
                <a:lnTo>
                  <a:pt x="6861" y="11052"/>
                </a:lnTo>
                <a:cubicBezTo>
                  <a:pt x="7856" y="11715"/>
                  <a:pt x="9022" y="12067"/>
                  <a:pt x="10217" y="12067"/>
                </a:cubicBezTo>
                <a:lnTo>
                  <a:pt x="10549" y="12067"/>
                </a:lnTo>
                <a:cubicBezTo>
                  <a:pt x="10562" y="12066"/>
                  <a:pt x="10574" y="12066"/>
                  <a:pt x="10587" y="12066"/>
                </a:cubicBezTo>
                <a:cubicBezTo>
                  <a:pt x="11157" y="12066"/>
                  <a:pt x="11506" y="12721"/>
                  <a:pt x="11162" y="13192"/>
                </a:cubicBezTo>
                <a:lnTo>
                  <a:pt x="11162" y="13202"/>
                </a:lnTo>
                <a:cubicBezTo>
                  <a:pt x="11031" y="13373"/>
                  <a:pt x="10840" y="13474"/>
                  <a:pt x="10619" y="13494"/>
                </a:cubicBezTo>
                <a:cubicBezTo>
                  <a:pt x="10484" y="13501"/>
                  <a:pt x="10349" y="13505"/>
                  <a:pt x="10215" y="13505"/>
                </a:cubicBezTo>
                <a:cubicBezTo>
                  <a:pt x="6812" y="13505"/>
                  <a:pt x="3814" y="11202"/>
                  <a:pt x="2963" y="7877"/>
                </a:cubicBezTo>
                <a:cubicBezTo>
                  <a:pt x="2933" y="7757"/>
                  <a:pt x="2933" y="7646"/>
                  <a:pt x="2963" y="7526"/>
                </a:cubicBezTo>
                <a:lnTo>
                  <a:pt x="2963" y="7516"/>
                </a:lnTo>
                <a:cubicBezTo>
                  <a:pt x="3044" y="7146"/>
                  <a:pt x="3347" y="6961"/>
                  <a:pt x="3650" y="6961"/>
                </a:cubicBezTo>
                <a:close/>
                <a:moveTo>
                  <a:pt x="9529" y="1"/>
                </a:moveTo>
                <a:cubicBezTo>
                  <a:pt x="8956" y="1"/>
                  <a:pt x="8418" y="419"/>
                  <a:pt x="8338" y="1055"/>
                </a:cubicBezTo>
                <a:lnTo>
                  <a:pt x="8278" y="1427"/>
                </a:lnTo>
                <a:cubicBezTo>
                  <a:pt x="8137" y="1317"/>
                  <a:pt x="7997" y="1216"/>
                  <a:pt x="7846" y="1116"/>
                </a:cubicBezTo>
                <a:cubicBezTo>
                  <a:pt x="7641" y="978"/>
                  <a:pt x="7415" y="915"/>
                  <a:pt x="7192" y="915"/>
                </a:cubicBezTo>
                <a:cubicBezTo>
                  <a:pt x="6621" y="915"/>
                  <a:pt x="6077" y="1333"/>
                  <a:pt x="5997" y="1970"/>
                </a:cubicBezTo>
                <a:lnTo>
                  <a:pt x="5796" y="3517"/>
                </a:lnTo>
                <a:cubicBezTo>
                  <a:pt x="5646" y="4713"/>
                  <a:pt x="5264" y="5868"/>
                  <a:pt x="4691" y="6933"/>
                </a:cubicBezTo>
                <a:cubicBezTo>
                  <a:pt x="4440" y="6587"/>
                  <a:pt x="4053" y="6395"/>
                  <a:pt x="3647" y="6395"/>
                </a:cubicBezTo>
                <a:cubicBezTo>
                  <a:pt x="3533" y="6395"/>
                  <a:pt x="3419" y="6410"/>
                  <a:pt x="3305" y="6441"/>
                </a:cubicBezTo>
                <a:cubicBezTo>
                  <a:pt x="3114" y="6491"/>
                  <a:pt x="2943" y="6581"/>
                  <a:pt x="2802" y="6712"/>
                </a:cubicBezTo>
                <a:cubicBezTo>
                  <a:pt x="2722" y="6029"/>
                  <a:pt x="2933" y="5346"/>
                  <a:pt x="3365" y="4813"/>
                </a:cubicBezTo>
                <a:cubicBezTo>
                  <a:pt x="3425" y="4863"/>
                  <a:pt x="3496" y="4914"/>
                  <a:pt x="3566" y="4944"/>
                </a:cubicBezTo>
                <a:cubicBezTo>
                  <a:pt x="3712" y="5011"/>
                  <a:pt x="3856" y="5041"/>
                  <a:pt x="3993" y="5041"/>
                </a:cubicBezTo>
                <a:cubicBezTo>
                  <a:pt x="4754" y="5041"/>
                  <a:pt x="5302" y="4108"/>
                  <a:pt x="4731" y="3427"/>
                </a:cubicBezTo>
                <a:cubicBezTo>
                  <a:pt x="4524" y="3178"/>
                  <a:pt x="4256" y="3071"/>
                  <a:pt x="3994" y="3071"/>
                </a:cubicBezTo>
                <a:cubicBezTo>
                  <a:pt x="3407" y="3071"/>
                  <a:pt x="2846" y="3609"/>
                  <a:pt x="3034" y="4311"/>
                </a:cubicBezTo>
                <a:cubicBezTo>
                  <a:pt x="2461" y="4944"/>
                  <a:pt x="2169" y="5788"/>
                  <a:pt x="2220" y="6642"/>
                </a:cubicBezTo>
                <a:cubicBezTo>
                  <a:pt x="1727" y="6139"/>
                  <a:pt x="1466" y="5466"/>
                  <a:pt x="1476" y="4773"/>
                </a:cubicBezTo>
                <a:cubicBezTo>
                  <a:pt x="2591" y="4672"/>
                  <a:pt x="2692" y="3075"/>
                  <a:pt x="1597" y="2834"/>
                </a:cubicBezTo>
                <a:cubicBezTo>
                  <a:pt x="1516" y="2816"/>
                  <a:pt x="1439" y="2808"/>
                  <a:pt x="1364" y="2808"/>
                </a:cubicBezTo>
                <a:cubicBezTo>
                  <a:pt x="426" y="2808"/>
                  <a:pt x="1" y="4130"/>
                  <a:pt x="904" y="4642"/>
                </a:cubicBezTo>
                <a:cubicBezTo>
                  <a:pt x="843" y="5788"/>
                  <a:pt x="1406" y="6883"/>
                  <a:pt x="2380" y="7506"/>
                </a:cubicBezTo>
                <a:cubicBezTo>
                  <a:pt x="2350" y="7676"/>
                  <a:pt x="2360" y="7847"/>
                  <a:pt x="2401" y="8018"/>
                </a:cubicBezTo>
                <a:cubicBezTo>
                  <a:pt x="3325" y="11575"/>
                  <a:pt x="6530" y="14066"/>
                  <a:pt x="10197" y="14076"/>
                </a:cubicBezTo>
                <a:cubicBezTo>
                  <a:pt x="10348" y="14076"/>
                  <a:pt x="10499" y="14066"/>
                  <a:pt x="10649" y="14066"/>
                </a:cubicBezTo>
                <a:cubicBezTo>
                  <a:pt x="11463" y="14016"/>
                  <a:pt x="12036" y="13243"/>
                  <a:pt x="11835" y="12459"/>
                </a:cubicBezTo>
                <a:cubicBezTo>
                  <a:pt x="11835" y="12439"/>
                  <a:pt x="11825" y="12429"/>
                  <a:pt x="11815" y="12409"/>
                </a:cubicBezTo>
                <a:lnTo>
                  <a:pt x="11815" y="12409"/>
                </a:lnTo>
                <a:cubicBezTo>
                  <a:pt x="12428" y="12630"/>
                  <a:pt x="13061" y="12780"/>
                  <a:pt x="13714" y="12871"/>
                </a:cubicBezTo>
                <a:lnTo>
                  <a:pt x="13824" y="12871"/>
                </a:lnTo>
                <a:cubicBezTo>
                  <a:pt x="14236" y="12871"/>
                  <a:pt x="14598" y="12610"/>
                  <a:pt x="14728" y="12228"/>
                </a:cubicBezTo>
                <a:cubicBezTo>
                  <a:pt x="15150" y="11022"/>
                  <a:pt x="15191" y="9716"/>
                  <a:pt x="14839" y="8490"/>
                </a:cubicBezTo>
                <a:cubicBezTo>
                  <a:pt x="14718" y="8098"/>
                  <a:pt x="14367" y="7837"/>
                  <a:pt x="13965" y="7817"/>
                </a:cubicBezTo>
                <a:lnTo>
                  <a:pt x="12739" y="7767"/>
                </a:lnTo>
                <a:lnTo>
                  <a:pt x="12588" y="7767"/>
                </a:lnTo>
                <a:lnTo>
                  <a:pt x="12558" y="7747"/>
                </a:lnTo>
                <a:cubicBezTo>
                  <a:pt x="12759" y="7687"/>
                  <a:pt x="12950" y="7616"/>
                  <a:pt x="13151" y="7546"/>
                </a:cubicBezTo>
                <a:cubicBezTo>
                  <a:pt x="13683" y="7345"/>
                  <a:pt x="14005" y="6802"/>
                  <a:pt x="13925" y="6240"/>
                </a:cubicBezTo>
                <a:lnTo>
                  <a:pt x="13894" y="6039"/>
                </a:lnTo>
                <a:cubicBezTo>
                  <a:pt x="13543" y="3658"/>
                  <a:pt x="12196" y="1538"/>
                  <a:pt x="10187" y="201"/>
                </a:cubicBezTo>
                <a:cubicBezTo>
                  <a:pt x="9979" y="64"/>
                  <a:pt x="9751" y="1"/>
                  <a:pt x="9529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41"/>
          <p:cNvSpPr/>
          <p:nvPr/>
        </p:nvSpPr>
        <p:spPr>
          <a:xfrm>
            <a:off x="4886044" y="1471061"/>
            <a:ext cx="17768" cy="14781"/>
          </a:xfrm>
          <a:custGeom>
            <a:avLst/>
            <a:gdLst/>
            <a:ahLst/>
            <a:cxnLst/>
            <a:rect l="l" t="t" r="r" b="b"/>
            <a:pathLst>
              <a:path w="690" h="574" extrusionOk="0">
                <a:moveTo>
                  <a:pt x="365" y="1"/>
                </a:moveTo>
                <a:cubicBezTo>
                  <a:pt x="321" y="1"/>
                  <a:pt x="276" y="12"/>
                  <a:pt x="231" y="36"/>
                </a:cubicBezTo>
                <a:cubicBezTo>
                  <a:pt x="0" y="146"/>
                  <a:pt x="30" y="478"/>
                  <a:pt x="272" y="558"/>
                </a:cubicBezTo>
                <a:cubicBezTo>
                  <a:pt x="302" y="568"/>
                  <a:pt x="333" y="573"/>
                  <a:pt x="363" y="573"/>
                </a:cubicBezTo>
                <a:cubicBezTo>
                  <a:pt x="483" y="573"/>
                  <a:pt x="593" y="498"/>
                  <a:pt x="633" y="377"/>
                </a:cubicBezTo>
                <a:lnTo>
                  <a:pt x="633" y="367"/>
                </a:lnTo>
                <a:cubicBezTo>
                  <a:pt x="689" y="174"/>
                  <a:pt x="540" y="1"/>
                  <a:pt x="365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41"/>
          <p:cNvSpPr/>
          <p:nvPr/>
        </p:nvSpPr>
        <p:spPr>
          <a:xfrm>
            <a:off x="4932600" y="1513883"/>
            <a:ext cx="17407" cy="14909"/>
          </a:xfrm>
          <a:custGeom>
            <a:avLst/>
            <a:gdLst/>
            <a:ahLst/>
            <a:cxnLst/>
            <a:rect l="l" t="t" r="r" b="b"/>
            <a:pathLst>
              <a:path w="676" h="579" extrusionOk="0">
                <a:moveTo>
                  <a:pt x="313" y="1"/>
                </a:moveTo>
                <a:cubicBezTo>
                  <a:pt x="208" y="1"/>
                  <a:pt x="106" y="57"/>
                  <a:pt x="61" y="191"/>
                </a:cubicBezTo>
                <a:cubicBezTo>
                  <a:pt x="1" y="342"/>
                  <a:pt x="81" y="503"/>
                  <a:pt x="232" y="563"/>
                </a:cubicBezTo>
                <a:cubicBezTo>
                  <a:pt x="260" y="573"/>
                  <a:pt x="290" y="578"/>
                  <a:pt x="320" y="578"/>
                </a:cubicBezTo>
                <a:cubicBezTo>
                  <a:pt x="437" y="578"/>
                  <a:pt x="553" y="504"/>
                  <a:pt x="594" y="392"/>
                </a:cubicBezTo>
                <a:cubicBezTo>
                  <a:pt x="676" y="165"/>
                  <a:pt x="491" y="1"/>
                  <a:pt x="313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1" name="Google Shape;1711;p41"/>
          <p:cNvGrpSpPr/>
          <p:nvPr/>
        </p:nvGrpSpPr>
        <p:grpSpPr>
          <a:xfrm>
            <a:off x="3425349" y="1363993"/>
            <a:ext cx="404378" cy="378654"/>
            <a:chOff x="3425349" y="1363993"/>
            <a:chExt cx="404378" cy="378654"/>
          </a:xfrm>
        </p:grpSpPr>
        <p:sp>
          <p:nvSpPr>
            <p:cNvPr id="1712" name="Google Shape;1712;p41"/>
            <p:cNvSpPr/>
            <p:nvPr/>
          </p:nvSpPr>
          <p:spPr>
            <a:xfrm>
              <a:off x="3736461" y="1511463"/>
              <a:ext cx="18514" cy="15630"/>
            </a:xfrm>
            <a:custGeom>
              <a:avLst/>
              <a:gdLst/>
              <a:ahLst/>
              <a:cxnLst/>
              <a:rect l="l" t="t" r="r" b="b"/>
              <a:pathLst>
                <a:path w="719" h="607" extrusionOk="0">
                  <a:moveTo>
                    <a:pt x="393" y="1"/>
                  </a:moveTo>
                  <a:cubicBezTo>
                    <a:pt x="285" y="1"/>
                    <a:pt x="180" y="61"/>
                    <a:pt x="136" y="165"/>
                  </a:cubicBezTo>
                  <a:lnTo>
                    <a:pt x="125" y="175"/>
                  </a:lnTo>
                  <a:cubicBezTo>
                    <a:pt x="0" y="412"/>
                    <a:pt x="200" y="607"/>
                    <a:pt x="394" y="607"/>
                  </a:cubicBezTo>
                  <a:cubicBezTo>
                    <a:pt x="496" y="607"/>
                    <a:pt x="596" y="554"/>
                    <a:pt x="648" y="426"/>
                  </a:cubicBezTo>
                  <a:lnTo>
                    <a:pt x="648" y="406"/>
                  </a:lnTo>
                  <a:cubicBezTo>
                    <a:pt x="718" y="265"/>
                    <a:pt x="658" y="84"/>
                    <a:pt x="507" y="24"/>
                  </a:cubicBezTo>
                  <a:cubicBezTo>
                    <a:pt x="471" y="8"/>
                    <a:pt x="432" y="1"/>
                    <a:pt x="39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1"/>
            <p:cNvSpPr/>
            <p:nvPr/>
          </p:nvSpPr>
          <p:spPr>
            <a:xfrm>
              <a:off x="3475948" y="1403931"/>
              <a:ext cx="288580" cy="299086"/>
            </a:xfrm>
            <a:custGeom>
              <a:avLst/>
              <a:gdLst/>
              <a:ahLst/>
              <a:cxnLst/>
              <a:rect l="l" t="t" r="r" b="b"/>
              <a:pathLst>
                <a:path w="11207" h="11615" extrusionOk="0">
                  <a:moveTo>
                    <a:pt x="7037" y="804"/>
                  </a:moveTo>
                  <a:cubicBezTo>
                    <a:pt x="7218" y="804"/>
                    <a:pt x="7359" y="945"/>
                    <a:pt x="7359" y="1116"/>
                  </a:cubicBezTo>
                  <a:cubicBezTo>
                    <a:pt x="7359" y="1313"/>
                    <a:pt x="7203" y="1441"/>
                    <a:pt x="7039" y="1441"/>
                  </a:cubicBezTo>
                  <a:cubicBezTo>
                    <a:pt x="6961" y="1441"/>
                    <a:pt x="6881" y="1412"/>
                    <a:pt x="6816" y="1347"/>
                  </a:cubicBezTo>
                  <a:cubicBezTo>
                    <a:pt x="6615" y="1146"/>
                    <a:pt x="6756" y="804"/>
                    <a:pt x="7037" y="804"/>
                  </a:cubicBezTo>
                  <a:close/>
                  <a:moveTo>
                    <a:pt x="5802" y="563"/>
                  </a:moveTo>
                  <a:cubicBezTo>
                    <a:pt x="5962" y="573"/>
                    <a:pt x="6113" y="623"/>
                    <a:pt x="6244" y="704"/>
                  </a:cubicBezTo>
                  <a:cubicBezTo>
                    <a:pt x="5926" y="1310"/>
                    <a:pt x="6381" y="2012"/>
                    <a:pt x="7027" y="2012"/>
                  </a:cubicBezTo>
                  <a:cubicBezTo>
                    <a:pt x="7076" y="2012"/>
                    <a:pt x="7127" y="2008"/>
                    <a:pt x="7178" y="2000"/>
                  </a:cubicBezTo>
                  <a:cubicBezTo>
                    <a:pt x="7228" y="2110"/>
                    <a:pt x="7269" y="2221"/>
                    <a:pt x="7309" y="2341"/>
                  </a:cubicBezTo>
                  <a:cubicBezTo>
                    <a:pt x="6796" y="2472"/>
                    <a:pt x="6284" y="2653"/>
                    <a:pt x="5802" y="2874"/>
                  </a:cubicBezTo>
                  <a:cubicBezTo>
                    <a:pt x="5309" y="2653"/>
                    <a:pt x="4807" y="2472"/>
                    <a:pt x="4295" y="2341"/>
                  </a:cubicBezTo>
                  <a:cubicBezTo>
                    <a:pt x="4325" y="2221"/>
                    <a:pt x="4365" y="2110"/>
                    <a:pt x="4415" y="2010"/>
                  </a:cubicBezTo>
                  <a:cubicBezTo>
                    <a:pt x="4807" y="1096"/>
                    <a:pt x="5309" y="563"/>
                    <a:pt x="5802" y="563"/>
                  </a:cubicBezTo>
                  <a:close/>
                  <a:moveTo>
                    <a:pt x="7490" y="2884"/>
                  </a:moveTo>
                  <a:cubicBezTo>
                    <a:pt x="7570" y="3215"/>
                    <a:pt x="7650" y="3557"/>
                    <a:pt x="7701" y="3889"/>
                  </a:cubicBezTo>
                  <a:cubicBezTo>
                    <a:pt x="7510" y="3768"/>
                    <a:pt x="7309" y="3648"/>
                    <a:pt x="7108" y="3537"/>
                  </a:cubicBezTo>
                  <a:cubicBezTo>
                    <a:pt x="6907" y="3416"/>
                    <a:pt x="6706" y="3306"/>
                    <a:pt x="6505" y="3195"/>
                  </a:cubicBezTo>
                  <a:cubicBezTo>
                    <a:pt x="6826" y="3075"/>
                    <a:pt x="7148" y="2974"/>
                    <a:pt x="7490" y="2884"/>
                  </a:cubicBezTo>
                  <a:close/>
                  <a:moveTo>
                    <a:pt x="4114" y="2884"/>
                  </a:moveTo>
                  <a:cubicBezTo>
                    <a:pt x="4445" y="2964"/>
                    <a:pt x="4777" y="3075"/>
                    <a:pt x="5098" y="3195"/>
                  </a:cubicBezTo>
                  <a:cubicBezTo>
                    <a:pt x="4897" y="3296"/>
                    <a:pt x="4696" y="3406"/>
                    <a:pt x="4485" y="3527"/>
                  </a:cubicBezTo>
                  <a:cubicBezTo>
                    <a:pt x="4285" y="3637"/>
                    <a:pt x="4094" y="3768"/>
                    <a:pt x="3903" y="3899"/>
                  </a:cubicBezTo>
                  <a:lnTo>
                    <a:pt x="3903" y="3889"/>
                  </a:lnTo>
                  <a:cubicBezTo>
                    <a:pt x="3953" y="3557"/>
                    <a:pt x="4023" y="3215"/>
                    <a:pt x="4114" y="2884"/>
                  </a:cubicBezTo>
                  <a:close/>
                  <a:moveTo>
                    <a:pt x="2642" y="2666"/>
                  </a:moveTo>
                  <a:cubicBezTo>
                    <a:pt x="2819" y="2666"/>
                    <a:pt x="3008" y="2678"/>
                    <a:pt x="3209" y="2703"/>
                  </a:cubicBezTo>
                  <a:cubicBezTo>
                    <a:pt x="3320" y="2723"/>
                    <a:pt x="3441" y="2733"/>
                    <a:pt x="3551" y="2763"/>
                  </a:cubicBezTo>
                  <a:cubicBezTo>
                    <a:pt x="3420" y="3276"/>
                    <a:pt x="3320" y="3808"/>
                    <a:pt x="3260" y="4341"/>
                  </a:cubicBezTo>
                  <a:cubicBezTo>
                    <a:pt x="2828" y="4652"/>
                    <a:pt x="2426" y="5004"/>
                    <a:pt x="2044" y="5386"/>
                  </a:cubicBezTo>
                  <a:cubicBezTo>
                    <a:pt x="1964" y="5285"/>
                    <a:pt x="1893" y="5195"/>
                    <a:pt x="1823" y="5104"/>
                  </a:cubicBezTo>
                  <a:cubicBezTo>
                    <a:pt x="1220" y="4311"/>
                    <a:pt x="1019" y="3617"/>
                    <a:pt x="1270" y="3185"/>
                  </a:cubicBezTo>
                  <a:cubicBezTo>
                    <a:pt x="1462" y="2850"/>
                    <a:pt x="1953" y="2666"/>
                    <a:pt x="2642" y="2666"/>
                  </a:cubicBezTo>
                  <a:close/>
                  <a:moveTo>
                    <a:pt x="3199" y="5114"/>
                  </a:moveTo>
                  <a:lnTo>
                    <a:pt x="3199" y="5114"/>
                  </a:lnTo>
                  <a:cubicBezTo>
                    <a:pt x="3189" y="5335"/>
                    <a:pt x="3179" y="5567"/>
                    <a:pt x="3179" y="5808"/>
                  </a:cubicBezTo>
                  <a:cubicBezTo>
                    <a:pt x="3179" y="6035"/>
                    <a:pt x="3189" y="6263"/>
                    <a:pt x="3199" y="6490"/>
                  </a:cubicBezTo>
                  <a:lnTo>
                    <a:pt x="3199" y="6490"/>
                  </a:lnTo>
                  <a:cubicBezTo>
                    <a:pt x="2928" y="6280"/>
                    <a:pt x="2677" y="6049"/>
                    <a:pt x="2436" y="5808"/>
                  </a:cubicBezTo>
                  <a:cubicBezTo>
                    <a:pt x="2677" y="5556"/>
                    <a:pt x="2928" y="5325"/>
                    <a:pt x="3199" y="5114"/>
                  </a:cubicBezTo>
                  <a:close/>
                  <a:moveTo>
                    <a:pt x="8404" y="5114"/>
                  </a:moveTo>
                  <a:cubicBezTo>
                    <a:pt x="8675" y="5325"/>
                    <a:pt x="8926" y="5556"/>
                    <a:pt x="9177" y="5808"/>
                  </a:cubicBezTo>
                  <a:lnTo>
                    <a:pt x="9167" y="5808"/>
                  </a:lnTo>
                  <a:cubicBezTo>
                    <a:pt x="8926" y="6049"/>
                    <a:pt x="8675" y="6280"/>
                    <a:pt x="8404" y="6501"/>
                  </a:cubicBezTo>
                  <a:cubicBezTo>
                    <a:pt x="8414" y="6270"/>
                    <a:pt x="8424" y="6039"/>
                    <a:pt x="8424" y="5808"/>
                  </a:cubicBezTo>
                  <a:cubicBezTo>
                    <a:pt x="8424" y="5577"/>
                    <a:pt x="8414" y="5345"/>
                    <a:pt x="8404" y="5114"/>
                  </a:cubicBezTo>
                  <a:close/>
                  <a:moveTo>
                    <a:pt x="1124" y="6756"/>
                  </a:moveTo>
                  <a:cubicBezTo>
                    <a:pt x="1272" y="6756"/>
                    <a:pt x="1420" y="6853"/>
                    <a:pt x="1441" y="7033"/>
                  </a:cubicBezTo>
                  <a:cubicBezTo>
                    <a:pt x="1473" y="7254"/>
                    <a:pt x="1298" y="7396"/>
                    <a:pt x="1122" y="7396"/>
                  </a:cubicBezTo>
                  <a:cubicBezTo>
                    <a:pt x="1017" y="7396"/>
                    <a:pt x="912" y="7346"/>
                    <a:pt x="848" y="7234"/>
                  </a:cubicBezTo>
                  <a:cubicBezTo>
                    <a:pt x="808" y="7164"/>
                    <a:pt x="798" y="7074"/>
                    <a:pt x="818" y="6993"/>
                  </a:cubicBezTo>
                  <a:cubicBezTo>
                    <a:pt x="861" y="6832"/>
                    <a:pt x="992" y="6756"/>
                    <a:pt x="1124" y="6756"/>
                  </a:cubicBezTo>
                  <a:close/>
                  <a:moveTo>
                    <a:pt x="5802" y="3497"/>
                  </a:moveTo>
                  <a:cubicBezTo>
                    <a:pt x="6143" y="3648"/>
                    <a:pt x="6485" y="3828"/>
                    <a:pt x="6826" y="4019"/>
                  </a:cubicBezTo>
                  <a:cubicBezTo>
                    <a:pt x="7158" y="4220"/>
                    <a:pt x="7490" y="4431"/>
                    <a:pt x="7791" y="4642"/>
                  </a:cubicBezTo>
                  <a:cubicBezTo>
                    <a:pt x="7831" y="5024"/>
                    <a:pt x="7851" y="5406"/>
                    <a:pt x="7851" y="5798"/>
                  </a:cubicBezTo>
                  <a:cubicBezTo>
                    <a:pt x="7851" y="6189"/>
                    <a:pt x="7831" y="6571"/>
                    <a:pt x="7791" y="6953"/>
                  </a:cubicBezTo>
                  <a:cubicBezTo>
                    <a:pt x="7490" y="7164"/>
                    <a:pt x="7168" y="7375"/>
                    <a:pt x="6826" y="7576"/>
                  </a:cubicBezTo>
                  <a:cubicBezTo>
                    <a:pt x="6475" y="7767"/>
                    <a:pt x="6143" y="7948"/>
                    <a:pt x="5802" y="8098"/>
                  </a:cubicBezTo>
                  <a:cubicBezTo>
                    <a:pt x="5460" y="7948"/>
                    <a:pt x="5118" y="7767"/>
                    <a:pt x="4777" y="7576"/>
                  </a:cubicBezTo>
                  <a:cubicBezTo>
                    <a:pt x="4435" y="7375"/>
                    <a:pt x="4114" y="7164"/>
                    <a:pt x="3802" y="6953"/>
                  </a:cubicBezTo>
                  <a:cubicBezTo>
                    <a:pt x="3772" y="6591"/>
                    <a:pt x="3752" y="6199"/>
                    <a:pt x="3752" y="5808"/>
                  </a:cubicBezTo>
                  <a:cubicBezTo>
                    <a:pt x="3752" y="5416"/>
                    <a:pt x="3772" y="5024"/>
                    <a:pt x="3802" y="4652"/>
                  </a:cubicBezTo>
                  <a:cubicBezTo>
                    <a:pt x="4114" y="4431"/>
                    <a:pt x="4435" y="4220"/>
                    <a:pt x="4777" y="4019"/>
                  </a:cubicBezTo>
                  <a:cubicBezTo>
                    <a:pt x="5118" y="3818"/>
                    <a:pt x="5460" y="3648"/>
                    <a:pt x="5802" y="3497"/>
                  </a:cubicBezTo>
                  <a:close/>
                  <a:moveTo>
                    <a:pt x="3903" y="7717"/>
                  </a:moveTo>
                  <a:lnTo>
                    <a:pt x="3903" y="7717"/>
                  </a:lnTo>
                  <a:cubicBezTo>
                    <a:pt x="4094" y="7837"/>
                    <a:pt x="4285" y="7958"/>
                    <a:pt x="4485" y="8078"/>
                  </a:cubicBezTo>
                  <a:lnTo>
                    <a:pt x="4496" y="8078"/>
                  </a:lnTo>
                  <a:cubicBezTo>
                    <a:pt x="4696" y="8199"/>
                    <a:pt x="4897" y="8309"/>
                    <a:pt x="5098" y="8410"/>
                  </a:cubicBezTo>
                  <a:cubicBezTo>
                    <a:pt x="4777" y="8530"/>
                    <a:pt x="4445" y="8631"/>
                    <a:pt x="4114" y="8721"/>
                  </a:cubicBezTo>
                  <a:cubicBezTo>
                    <a:pt x="4023" y="8390"/>
                    <a:pt x="3953" y="8058"/>
                    <a:pt x="3903" y="7717"/>
                  </a:cubicBezTo>
                  <a:close/>
                  <a:moveTo>
                    <a:pt x="7701" y="7717"/>
                  </a:moveTo>
                  <a:cubicBezTo>
                    <a:pt x="7650" y="8058"/>
                    <a:pt x="7580" y="8390"/>
                    <a:pt x="7490" y="8721"/>
                  </a:cubicBezTo>
                  <a:cubicBezTo>
                    <a:pt x="7148" y="8631"/>
                    <a:pt x="6826" y="8530"/>
                    <a:pt x="6505" y="8400"/>
                  </a:cubicBezTo>
                  <a:cubicBezTo>
                    <a:pt x="6706" y="8299"/>
                    <a:pt x="6907" y="8189"/>
                    <a:pt x="7108" y="8078"/>
                  </a:cubicBezTo>
                  <a:cubicBezTo>
                    <a:pt x="7309" y="7958"/>
                    <a:pt x="7510" y="7837"/>
                    <a:pt x="7701" y="7717"/>
                  </a:cubicBezTo>
                  <a:close/>
                  <a:moveTo>
                    <a:pt x="9559" y="6230"/>
                  </a:moveTo>
                  <a:cubicBezTo>
                    <a:pt x="9640" y="6320"/>
                    <a:pt x="9710" y="6410"/>
                    <a:pt x="9780" y="6501"/>
                  </a:cubicBezTo>
                  <a:cubicBezTo>
                    <a:pt x="10383" y="7295"/>
                    <a:pt x="10584" y="7998"/>
                    <a:pt x="10333" y="8430"/>
                  </a:cubicBezTo>
                  <a:cubicBezTo>
                    <a:pt x="10253" y="8561"/>
                    <a:pt x="10132" y="8671"/>
                    <a:pt x="10001" y="8741"/>
                  </a:cubicBezTo>
                  <a:cubicBezTo>
                    <a:pt x="9820" y="8456"/>
                    <a:pt x="9531" y="8320"/>
                    <a:pt x="9243" y="8320"/>
                  </a:cubicBezTo>
                  <a:cubicBezTo>
                    <a:pt x="8894" y="8320"/>
                    <a:pt x="8547" y="8522"/>
                    <a:pt x="8404" y="8902"/>
                  </a:cubicBezTo>
                  <a:cubicBezTo>
                    <a:pt x="8293" y="8892"/>
                    <a:pt x="8173" y="8872"/>
                    <a:pt x="8052" y="8852"/>
                  </a:cubicBezTo>
                  <a:cubicBezTo>
                    <a:pt x="8183" y="8329"/>
                    <a:pt x="8283" y="7807"/>
                    <a:pt x="8344" y="7275"/>
                  </a:cubicBezTo>
                  <a:cubicBezTo>
                    <a:pt x="8776" y="6953"/>
                    <a:pt x="9188" y="6601"/>
                    <a:pt x="9559" y="6230"/>
                  </a:cubicBezTo>
                  <a:close/>
                  <a:moveTo>
                    <a:pt x="2044" y="6220"/>
                  </a:moveTo>
                  <a:cubicBezTo>
                    <a:pt x="2416" y="6601"/>
                    <a:pt x="2828" y="6953"/>
                    <a:pt x="3260" y="7275"/>
                  </a:cubicBezTo>
                  <a:cubicBezTo>
                    <a:pt x="3320" y="7797"/>
                    <a:pt x="3420" y="8329"/>
                    <a:pt x="3551" y="8852"/>
                  </a:cubicBezTo>
                  <a:cubicBezTo>
                    <a:pt x="3441" y="8872"/>
                    <a:pt x="3320" y="8882"/>
                    <a:pt x="3209" y="8902"/>
                  </a:cubicBezTo>
                  <a:cubicBezTo>
                    <a:pt x="3004" y="8927"/>
                    <a:pt x="2809" y="8940"/>
                    <a:pt x="2629" y="8940"/>
                  </a:cubicBezTo>
                  <a:cubicBezTo>
                    <a:pt x="1947" y="8940"/>
                    <a:pt x="1461" y="8762"/>
                    <a:pt x="1270" y="8420"/>
                  </a:cubicBezTo>
                  <a:cubicBezTo>
                    <a:pt x="1190" y="8279"/>
                    <a:pt x="1150" y="8129"/>
                    <a:pt x="1160" y="7968"/>
                  </a:cubicBezTo>
                  <a:cubicBezTo>
                    <a:pt x="1833" y="7938"/>
                    <a:pt x="2235" y="7204"/>
                    <a:pt x="1903" y="6631"/>
                  </a:cubicBezTo>
                  <a:cubicBezTo>
                    <a:pt x="1873" y="6581"/>
                    <a:pt x="1843" y="6541"/>
                    <a:pt x="1813" y="6501"/>
                  </a:cubicBezTo>
                  <a:cubicBezTo>
                    <a:pt x="1883" y="6410"/>
                    <a:pt x="1964" y="6320"/>
                    <a:pt x="2044" y="6220"/>
                  </a:cubicBezTo>
                  <a:close/>
                  <a:moveTo>
                    <a:pt x="9244" y="8901"/>
                  </a:moveTo>
                  <a:cubicBezTo>
                    <a:pt x="9375" y="8901"/>
                    <a:pt x="9507" y="8977"/>
                    <a:pt x="9549" y="9133"/>
                  </a:cubicBezTo>
                  <a:cubicBezTo>
                    <a:pt x="9569" y="9214"/>
                    <a:pt x="9559" y="9304"/>
                    <a:pt x="9519" y="9374"/>
                  </a:cubicBezTo>
                  <a:lnTo>
                    <a:pt x="9519" y="9384"/>
                  </a:lnTo>
                  <a:cubicBezTo>
                    <a:pt x="9453" y="9495"/>
                    <a:pt x="9348" y="9543"/>
                    <a:pt x="9245" y="9543"/>
                  </a:cubicBezTo>
                  <a:cubicBezTo>
                    <a:pt x="9068" y="9543"/>
                    <a:pt x="8895" y="9400"/>
                    <a:pt x="8926" y="9183"/>
                  </a:cubicBezTo>
                  <a:cubicBezTo>
                    <a:pt x="8948" y="8997"/>
                    <a:pt x="9096" y="8901"/>
                    <a:pt x="9244" y="8901"/>
                  </a:cubicBezTo>
                  <a:close/>
                  <a:moveTo>
                    <a:pt x="5812" y="8741"/>
                  </a:moveTo>
                  <a:cubicBezTo>
                    <a:pt x="6304" y="8952"/>
                    <a:pt x="6806" y="9133"/>
                    <a:pt x="7319" y="9274"/>
                  </a:cubicBezTo>
                  <a:cubicBezTo>
                    <a:pt x="7279" y="9384"/>
                    <a:pt x="7228" y="9495"/>
                    <a:pt x="7188" y="9605"/>
                  </a:cubicBezTo>
                  <a:cubicBezTo>
                    <a:pt x="6796" y="10520"/>
                    <a:pt x="6294" y="11042"/>
                    <a:pt x="5802" y="11042"/>
                  </a:cubicBezTo>
                  <a:cubicBezTo>
                    <a:pt x="5319" y="11042"/>
                    <a:pt x="4797" y="10520"/>
                    <a:pt x="4425" y="9605"/>
                  </a:cubicBezTo>
                  <a:cubicBezTo>
                    <a:pt x="4375" y="9495"/>
                    <a:pt x="4335" y="9384"/>
                    <a:pt x="4295" y="9274"/>
                  </a:cubicBezTo>
                  <a:cubicBezTo>
                    <a:pt x="4817" y="9133"/>
                    <a:pt x="5319" y="8952"/>
                    <a:pt x="5812" y="8741"/>
                  </a:cubicBezTo>
                  <a:close/>
                  <a:moveTo>
                    <a:pt x="5792" y="0"/>
                  </a:moveTo>
                  <a:cubicBezTo>
                    <a:pt x="5048" y="0"/>
                    <a:pt x="4365" y="633"/>
                    <a:pt x="3883" y="1789"/>
                  </a:cubicBezTo>
                  <a:cubicBezTo>
                    <a:pt x="3822" y="1929"/>
                    <a:pt x="3772" y="2060"/>
                    <a:pt x="3722" y="2211"/>
                  </a:cubicBezTo>
                  <a:cubicBezTo>
                    <a:pt x="3571" y="2181"/>
                    <a:pt x="3420" y="2161"/>
                    <a:pt x="3270" y="2140"/>
                  </a:cubicBezTo>
                  <a:cubicBezTo>
                    <a:pt x="3041" y="2113"/>
                    <a:pt x="2824" y="2099"/>
                    <a:pt x="2621" y="2099"/>
                  </a:cubicBezTo>
                  <a:cubicBezTo>
                    <a:pt x="1716" y="2099"/>
                    <a:pt x="1070" y="2371"/>
                    <a:pt x="758" y="2904"/>
                  </a:cubicBezTo>
                  <a:cubicBezTo>
                    <a:pt x="386" y="3547"/>
                    <a:pt x="607" y="4451"/>
                    <a:pt x="1361" y="5456"/>
                  </a:cubicBezTo>
                  <a:cubicBezTo>
                    <a:pt x="1451" y="5577"/>
                    <a:pt x="1552" y="5687"/>
                    <a:pt x="1652" y="5808"/>
                  </a:cubicBezTo>
                  <a:cubicBezTo>
                    <a:pt x="1532" y="5938"/>
                    <a:pt x="1421" y="6069"/>
                    <a:pt x="1331" y="6210"/>
                  </a:cubicBezTo>
                  <a:cubicBezTo>
                    <a:pt x="1261" y="6194"/>
                    <a:pt x="1192" y="6187"/>
                    <a:pt x="1126" y="6187"/>
                  </a:cubicBezTo>
                  <a:cubicBezTo>
                    <a:pt x="465" y="6187"/>
                    <a:pt x="0" y="6914"/>
                    <a:pt x="356" y="7526"/>
                  </a:cubicBezTo>
                  <a:cubicBezTo>
                    <a:pt x="416" y="7626"/>
                    <a:pt x="507" y="7727"/>
                    <a:pt x="607" y="7797"/>
                  </a:cubicBezTo>
                  <a:cubicBezTo>
                    <a:pt x="557" y="8108"/>
                    <a:pt x="617" y="8430"/>
                    <a:pt x="778" y="8711"/>
                  </a:cubicBezTo>
                  <a:cubicBezTo>
                    <a:pt x="1080" y="9234"/>
                    <a:pt x="1733" y="9515"/>
                    <a:pt x="2637" y="9515"/>
                  </a:cubicBezTo>
                  <a:cubicBezTo>
                    <a:pt x="2848" y="9515"/>
                    <a:pt x="3069" y="9495"/>
                    <a:pt x="3280" y="9475"/>
                  </a:cubicBezTo>
                  <a:cubicBezTo>
                    <a:pt x="3431" y="9455"/>
                    <a:pt x="3581" y="9425"/>
                    <a:pt x="3732" y="9405"/>
                  </a:cubicBezTo>
                  <a:cubicBezTo>
                    <a:pt x="3782" y="9545"/>
                    <a:pt x="3832" y="9686"/>
                    <a:pt x="3893" y="9816"/>
                  </a:cubicBezTo>
                  <a:cubicBezTo>
                    <a:pt x="4375" y="10982"/>
                    <a:pt x="5058" y="11615"/>
                    <a:pt x="5802" y="11615"/>
                  </a:cubicBezTo>
                  <a:cubicBezTo>
                    <a:pt x="6545" y="11615"/>
                    <a:pt x="7238" y="10982"/>
                    <a:pt x="7721" y="9816"/>
                  </a:cubicBezTo>
                  <a:cubicBezTo>
                    <a:pt x="7771" y="9686"/>
                    <a:pt x="7831" y="9545"/>
                    <a:pt x="7881" y="9405"/>
                  </a:cubicBezTo>
                  <a:cubicBezTo>
                    <a:pt x="8052" y="9435"/>
                    <a:pt x="8223" y="9455"/>
                    <a:pt x="8384" y="9475"/>
                  </a:cubicBezTo>
                  <a:cubicBezTo>
                    <a:pt x="8494" y="9857"/>
                    <a:pt x="8846" y="10108"/>
                    <a:pt x="9248" y="10108"/>
                  </a:cubicBezTo>
                  <a:cubicBezTo>
                    <a:pt x="9318" y="10098"/>
                    <a:pt x="9399" y="10088"/>
                    <a:pt x="9479" y="10068"/>
                  </a:cubicBezTo>
                  <a:cubicBezTo>
                    <a:pt x="9831" y="9977"/>
                    <a:pt x="10082" y="9676"/>
                    <a:pt x="10122" y="9314"/>
                  </a:cubicBezTo>
                  <a:cubicBezTo>
                    <a:pt x="10413" y="9194"/>
                    <a:pt x="10664" y="8983"/>
                    <a:pt x="10825" y="8711"/>
                  </a:cubicBezTo>
                  <a:cubicBezTo>
                    <a:pt x="11207" y="8058"/>
                    <a:pt x="10986" y="7154"/>
                    <a:pt x="10232" y="6149"/>
                  </a:cubicBezTo>
                  <a:cubicBezTo>
                    <a:pt x="10142" y="6039"/>
                    <a:pt x="10052" y="5918"/>
                    <a:pt x="9951" y="5808"/>
                  </a:cubicBezTo>
                  <a:cubicBezTo>
                    <a:pt x="10042" y="5697"/>
                    <a:pt x="10132" y="5587"/>
                    <a:pt x="10222" y="5476"/>
                  </a:cubicBezTo>
                  <a:cubicBezTo>
                    <a:pt x="10370" y="5255"/>
                    <a:pt x="10182" y="5018"/>
                    <a:pt x="9977" y="5018"/>
                  </a:cubicBezTo>
                  <a:cubicBezTo>
                    <a:pt x="9902" y="5018"/>
                    <a:pt x="9825" y="5049"/>
                    <a:pt x="9760" y="5124"/>
                  </a:cubicBezTo>
                  <a:cubicBezTo>
                    <a:pt x="9700" y="5205"/>
                    <a:pt x="9630" y="5295"/>
                    <a:pt x="9559" y="5386"/>
                  </a:cubicBezTo>
                  <a:cubicBezTo>
                    <a:pt x="9177" y="5004"/>
                    <a:pt x="8766" y="4652"/>
                    <a:pt x="8334" y="4341"/>
                  </a:cubicBezTo>
                  <a:cubicBezTo>
                    <a:pt x="8273" y="3808"/>
                    <a:pt x="8173" y="3276"/>
                    <a:pt x="8042" y="2763"/>
                  </a:cubicBezTo>
                  <a:cubicBezTo>
                    <a:pt x="8153" y="2743"/>
                    <a:pt x="8273" y="2723"/>
                    <a:pt x="8384" y="2703"/>
                  </a:cubicBezTo>
                  <a:cubicBezTo>
                    <a:pt x="8587" y="2678"/>
                    <a:pt x="8778" y="2666"/>
                    <a:pt x="8955" y="2666"/>
                  </a:cubicBezTo>
                  <a:cubicBezTo>
                    <a:pt x="9647" y="2666"/>
                    <a:pt x="10133" y="2850"/>
                    <a:pt x="10333" y="3185"/>
                  </a:cubicBezTo>
                  <a:cubicBezTo>
                    <a:pt x="10393" y="3306"/>
                    <a:pt x="10433" y="3437"/>
                    <a:pt x="10433" y="3577"/>
                  </a:cubicBezTo>
                  <a:cubicBezTo>
                    <a:pt x="10433" y="3738"/>
                    <a:pt x="10564" y="3858"/>
                    <a:pt x="10715" y="3858"/>
                  </a:cubicBezTo>
                  <a:lnTo>
                    <a:pt x="10725" y="3858"/>
                  </a:lnTo>
                  <a:cubicBezTo>
                    <a:pt x="10885" y="3858"/>
                    <a:pt x="11006" y="3728"/>
                    <a:pt x="11006" y="3567"/>
                  </a:cubicBezTo>
                  <a:cubicBezTo>
                    <a:pt x="11006" y="3336"/>
                    <a:pt x="10946" y="3105"/>
                    <a:pt x="10825" y="2904"/>
                  </a:cubicBezTo>
                  <a:cubicBezTo>
                    <a:pt x="10523" y="2374"/>
                    <a:pt x="9877" y="2095"/>
                    <a:pt x="8978" y="2095"/>
                  </a:cubicBezTo>
                  <a:cubicBezTo>
                    <a:pt x="8770" y="2095"/>
                    <a:pt x="8548" y="2110"/>
                    <a:pt x="8313" y="2140"/>
                  </a:cubicBezTo>
                  <a:cubicBezTo>
                    <a:pt x="8173" y="2150"/>
                    <a:pt x="8022" y="2181"/>
                    <a:pt x="7871" y="2211"/>
                  </a:cubicBezTo>
                  <a:cubicBezTo>
                    <a:pt x="7811" y="2040"/>
                    <a:pt x="7751" y="1879"/>
                    <a:pt x="7680" y="1729"/>
                  </a:cubicBezTo>
                  <a:cubicBezTo>
                    <a:pt x="8232" y="1117"/>
                    <a:pt x="7742" y="233"/>
                    <a:pt x="7041" y="233"/>
                  </a:cubicBezTo>
                  <a:cubicBezTo>
                    <a:pt x="6924" y="233"/>
                    <a:pt x="6801" y="257"/>
                    <a:pt x="6676" y="312"/>
                  </a:cubicBezTo>
                  <a:cubicBezTo>
                    <a:pt x="6425" y="111"/>
                    <a:pt x="6113" y="0"/>
                    <a:pt x="57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1"/>
            <p:cNvSpPr/>
            <p:nvPr/>
          </p:nvSpPr>
          <p:spPr>
            <a:xfrm>
              <a:off x="3594012" y="1503918"/>
              <a:ext cx="65225" cy="98597"/>
            </a:xfrm>
            <a:custGeom>
              <a:avLst/>
              <a:gdLst/>
              <a:ahLst/>
              <a:cxnLst/>
              <a:rect l="l" t="t" r="r" b="b"/>
              <a:pathLst>
                <a:path w="2533" h="3829" extrusionOk="0">
                  <a:moveTo>
                    <a:pt x="986" y="900"/>
                  </a:moveTo>
                  <a:lnTo>
                    <a:pt x="986" y="2929"/>
                  </a:lnTo>
                  <a:cubicBezTo>
                    <a:pt x="443" y="2357"/>
                    <a:pt x="443" y="1462"/>
                    <a:pt x="986" y="900"/>
                  </a:cubicBezTo>
                  <a:close/>
                  <a:moveTo>
                    <a:pt x="1558" y="890"/>
                  </a:moveTo>
                  <a:cubicBezTo>
                    <a:pt x="1809" y="1171"/>
                    <a:pt x="1960" y="1533"/>
                    <a:pt x="1960" y="1915"/>
                  </a:cubicBezTo>
                  <a:cubicBezTo>
                    <a:pt x="1960" y="2286"/>
                    <a:pt x="1809" y="2648"/>
                    <a:pt x="1558" y="2929"/>
                  </a:cubicBezTo>
                  <a:lnTo>
                    <a:pt x="1558" y="890"/>
                  </a:lnTo>
                  <a:close/>
                  <a:moveTo>
                    <a:pt x="1271" y="1"/>
                  </a:moveTo>
                  <a:cubicBezTo>
                    <a:pt x="1219" y="1"/>
                    <a:pt x="1166" y="16"/>
                    <a:pt x="1116" y="46"/>
                  </a:cubicBezTo>
                  <a:cubicBezTo>
                    <a:pt x="423" y="468"/>
                    <a:pt x="1" y="1171"/>
                    <a:pt x="1" y="1915"/>
                  </a:cubicBezTo>
                  <a:cubicBezTo>
                    <a:pt x="1" y="2648"/>
                    <a:pt x="423" y="3361"/>
                    <a:pt x="1116" y="3783"/>
                  </a:cubicBezTo>
                  <a:cubicBezTo>
                    <a:pt x="1166" y="3813"/>
                    <a:pt x="1219" y="3829"/>
                    <a:pt x="1271" y="3829"/>
                  </a:cubicBezTo>
                  <a:cubicBezTo>
                    <a:pt x="1322" y="3829"/>
                    <a:pt x="1372" y="3813"/>
                    <a:pt x="1418" y="3783"/>
                  </a:cubicBezTo>
                  <a:cubicBezTo>
                    <a:pt x="2121" y="3361"/>
                    <a:pt x="2533" y="2648"/>
                    <a:pt x="2533" y="1915"/>
                  </a:cubicBezTo>
                  <a:cubicBezTo>
                    <a:pt x="2533" y="1171"/>
                    <a:pt x="2121" y="468"/>
                    <a:pt x="1418" y="46"/>
                  </a:cubicBezTo>
                  <a:cubicBezTo>
                    <a:pt x="1372" y="16"/>
                    <a:pt x="1322" y="1"/>
                    <a:pt x="127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1"/>
            <p:cNvSpPr/>
            <p:nvPr/>
          </p:nvSpPr>
          <p:spPr>
            <a:xfrm>
              <a:off x="3488205" y="1417450"/>
              <a:ext cx="19905" cy="14703"/>
            </a:xfrm>
            <a:custGeom>
              <a:avLst/>
              <a:gdLst/>
              <a:ahLst/>
              <a:cxnLst/>
              <a:rect l="l" t="t" r="r" b="b"/>
              <a:pathLst>
                <a:path w="773" h="571" extrusionOk="0">
                  <a:moveTo>
                    <a:pt x="373" y="0"/>
                  </a:moveTo>
                  <a:cubicBezTo>
                    <a:pt x="310" y="0"/>
                    <a:pt x="243" y="24"/>
                    <a:pt x="182" y="78"/>
                  </a:cubicBezTo>
                  <a:cubicBezTo>
                    <a:pt x="1" y="259"/>
                    <a:pt x="121" y="571"/>
                    <a:pt x="382" y="571"/>
                  </a:cubicBezTo>
                  <a:cubicBezTo>
                    <a:pt x="453" y="571"/>
                    <a:pt x="533" y="540"/>
                    <a:pt x="583" y="490"/>
                  </a:cubicBezTo>
                  <a:lnTo>
                    <a:pt x="593" y="480"/>
                  </a:lnTo>
                  <a:cubicBezTo>
                    <a:pt x="772" y="270"/>
                    <a:pt x="590" y="0"/>
                    <a:pt x="3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1"/>
            <p:cNvSpPr/>
            <p:nvPr/>
          </p:nvSpPr>
          <p:spPr>
            <a:xfrm>
              <a:off x="3425349" y="1363993"/>
              <a:ext cx="404378" cy="378654"/>
            </a:xfrm>
            <a:custGeom>
              <a:avLst/>
              <a:gdLst/>
              <a:ahLst/>
              <a:cxnLst/>
              <a:rect l="l" t="t" r="r" b="b"/>
              <a:pathLst>
                <a:path w="15704" h="14705" extrusionOk="0">
                  <a:moveTo>
                    <a:pt x="7813" y="1"/>
                  </a:moveTo>
                  <a:cubicBezTo>
                    <a:pt x="6302" y="1"/>
                    <a:pt x="4784" y="465"/>
                    <a:pt x="3487" y="1411"/>
                  </a:cubicBezTo>
                  <a:cubicBezTo>
                    <a:pt x="3256" y="1600"/>
                    <a:pt x="3424" y="1925"/>
                    <a:pt x="3663" y="1925"/>
                  </a:cubicBezTo>
                  <a:cubicBezTo>
                    <a:pt x="3716" y="1925"/>
                    <a:pt x="3772" y="1909"/>
                    <a:pt x="3828" y="1873"/>
                  </a:cubicBezTo>
                  <a:cubicBezTo>
                    <a:pt x="5026" y="1000"/>
                    <a:pt x="6425" y="575"/>
                    <a:pt x="7814" y="575"/>
                  </a:cubicBezTo>
                  <a:cubicBezTo>
                    <a:pt x="9734" y="575"/>
                    <a:pt x="11636" y="1386"/>
                    <a:pt x="12971" y="2948"/>
                  </a:cubicBezTo>
                  <a:cubicBezTo>
                    <a:pt x="15272" y="5631"/>
                    <a:pt x="15111" y="9639"/>
                    <a:pt x="12609" y="12141"/>
                  </a:cubicBezTo>
                  <a:cubicBezTo>
                    <a:pt x="11295" y="13466"/>
                    <a:pt x="9558" y="14137"/>
                    <a:pt x="7814" y="14137"/>
                  </a:cubicBezTo>
                  <a:cubicBezTo>
                    <a:pt x="6254" y="14137"/>
                    <a:pt x="4688" y="13600"/>
                    <a:pt x="3416" y="12513"/>
                  </a:cubicBezTo>
                  <a:cubicBezTo>
                    <a:pt x="724" y="10222"/>
                    <a:pt x="251" y="6233"/>
                    <a:pt x="2331" y="3370"/>
                  </a:cubicBezTo>
                  <a:cubicBezTo>
                    <a:pt x="2476" y="3152"/>
                    <a:pt x="2291" y="2924"/>
                    <a:pt x="2090" y="2924"/>
                  </a:cubicBezTo>
                  <a:cubicBezTo>
                    <a:pt x="2013" y="2924"/>
                    <a:pt x="1933" y="2958"/>
                    <a:pt x="1869" y="3038"/>
                  </a:cubicBezTo>
                  <a:cubicBezTo>
                    <a:pt x="181" y="5359"/>
                    <a:pt x="0" y="8444"/>
                    <a:pt x="1397" y="10945"/>
                  </a:cubicBezTo>
                  <a:cubicBezTo>
                    <a:pt x="2710" y="13280"/>
                    <a:pt x="5177" y="14705"/>
                    <a:pt x="7821" y="14705"/>
                  </a:cubicBezTo>
                  <a:cubicBezTo>
                    <a:pt x="8009" y="14705"/>
                    <a:pt x="8199" y="14698"/>
                    <a:pt x="8390" y="14683"/>
                  </a:cubicBezTo>
                  <a:cubicBezTo>
                    <a:pt x="11253" y="14452"/>
                    <a:pt x="13725" y="12593"/>
                    <a:pt x="14709" y="9901"/>
                  </a:cubicBezTo>
                  <a:cubicBezTo>
                    <a:pt x="15704" y="7208"/>
                    <a:pt x="15041" y="4184"/>
                    <a:pt x="13011" y="2154"/>
                  </a:cubicBezTo>
                  <a:cubicBezTo>
                    <a:pt x="11587" y="730"/>
                    <a:pt x="9705" y="1"/>
                    <a:pt x="781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41"/>
          <p:cNvGrpSpPr/>
          <p:nvPr/>
        </p:nvGrpSpPr>
        <p:grpSpPr>
          <a:xfrm>
            <a:off x="4704172" y="1961702"/>
            <a:ext cx="378782" cy="338690"/>
            <a:chOff x="4704172" y="2306302"/>
            <a:chExt cx="378782" cy="338690"/>
          </a:xfrm>
        </p:grpSpPr>
        <p:sp>
          <p:nvSpPr>
            <p:cNvPr id="1718" name="Google Shape;1718;p41"/>
            <p:cNvSpPr/>
            <p:nvPr/>
          </p:nvSpPr>
          <p:spPr>
            <a:xfrm>
              <a:off x="4883186" y="258288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3" y="0"/>
                  </a:moveTo>
                  <a:cubicBezTo>
                    <a:pt x="81" y="0"/>
                    <a:pt x="1" y="432"/>
                    <a:pt x="292" y="553"/>
                  </a:cubicBezTo>
                  <a:cubicBezTo>
                    <a:pt x="332" y="569"/>
                    <a:pt x="371" y="577"/>
                    <a:pt x="408" y="577"/>
                  </a:cubicBezTo>
                  <a:cubicBezTo>
                    <a:pt x="641" y="577"/>
                    <a:pt x="794" y="281"/>
                    <a:pt x="604" y="91"/>
                  </a:cubicBezTo>
                  <a:cubicBezTo>
                    <a:pt x="553" y="30"/>
                    <a:pt x="47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1"/>
            <p:cNvSpPr/>
            <p:nvPr/>
          </p:nvSpPr>
          <p:spPr>
            <a:xfrm>
              <a:off x="4704172" y="2306302"/>
              <a:ext cx="378782" cy="338690"/>
            </a:xfrm>
            <a:custGeom>
              <a:avLst/>
              <a:gdLst/>
              <a:ahLst/>
              <a:cxnLst/>
              <a:rect l="l" t="t" r="r" b="b"/>
              <a:pathLst>
                <a:path w="14710" h="13153" extrusionOk="0">
                  <a:moveTo>
                    <a:pt x="4300" y="584"/>
                  </a:moveTo>
                  <a:lnTo>
                    <a:pt x="4300" y="1377"/>
                  </a:lnTo>
                  <a:lnTo>
                    <a:pt x="2120" y="1377"/>
                  </a:lnTo>
                  <a:lnTo>
                    <a:pt x="2120" y="584"/>
                  </a:lnTo>
                  <a:close/>
                  <a:moveTo>
                    <a:pt x="8440" y="574"/>
                  </a:moveTo>
                  <a:lnTo>
                    <a:pt x="8440" y="1377"/>
                  </a:lnTo>
                  <a:lnTo>
                    <a:pt x="6259" y="1377"/>
                  </a:lnTo>
                  <a:lnTo>
                    <a:pt x="6259" y="574"/>
                  </a:lnTo>
                  <a:close/>
                  <a:moveTo>
                    <a:pt x="12579" y="574"/>
                  </a:moveTo>
                  <a:lnTo>
                    <a:pt x="12579" y="1377"/>
                  </a:lnTo>
                  <a:lnTo>
                    <a:pt x="10399" y="1377"/>
                  </a:lnTo>
                  <a:lnTo>
                    <a:pt x="10399" y="574"/>
                  </a:lnTo>
                  <a:close/>
                  <a:moveTo>
                    <a:pt x="4310" y="1960"/>
                  </a:moveTo>
                  <a:lnTo>
                    <a:pt x="4300" y="3909"/>
                  </a:lnTo>
                  <a:lnTo>
                    <a:pt x="2120" y="3909"/>
                  </a:lnTo>
                  <a:lnTo>
                    <a:pt x="2120" y="1960"/>
                  </a:lnTo>
                  <a:close/>
                  <a:moveTo>
                    <a:pt x="8440" y="1960"/>
                  </a:moveTo>
                  <a:lnTo>
                    <a:pt x="8440" y="3909"/>
                  </a:lnTo>
                  <a:lnTo>
                    <a:pt x="6259" y="3909"/>
                  </a:lnTo>
                  <a:lnTo>
                    <a:pt x="6259" y="1960"/>
                  </a:lnTo>
                  <a:close/>
                  <a:moveTo>
                    <a:pt x="12579" y="1960"/>
                  </a:moveTo>
                  <a:lnTo>
                    <a:pt x="12579" y="3909"/>
                  </a:lnTo>
                  <a:lnTo>
                    <a:pt x="10399" y="3909"/>
                  </a:lnTo>
                  <a:lnTo>
                    <a:pt x="10399" y="1960"/>
                  </a:lnTo>
                  <a:close/>
                  <a:moveTo>
                    <a:pt x="4300" y="4482"/>
                  </a:moveTo>
                  <a:lnTo>
                    <a:pt x="4300" y="7818"/>
                  </a:lnTo>
                  <a:cubicBezTo>
                    <a:pt x="4300" y="8420"/>
                    <a:pt x="3818" y="8903"/>
                    <a:pt x="3215" y="8903"/>
                  </a:cubicBezTo>
                  <a:cubicBezTo>
                    <a:pt x="2612" y="8903"/>
                    <a:pt x="2120" y="8420"/>
                    <a:pt x="2120" y="7818"/>
                  </a:cubicBezTo>
                  <a:lnTo>
                    <a:pt x="2120" y="4482"/>
                  </a:lnTo>
                  <a:close/>
                  <a:moveTo>
                    <a:pt x="8440" y="4482"/>
                  </a:moveTo>
                  <a:lnTo>
                    <a:pt x="8440" y="7818"/>
                  </a:lnTo>
                  <a:cubicBezTo>
                    <a:pt x="8440" y="8420"/>
                    <a:pt x="7947" y="8903"/>
                    <a:pt x="7345" y="8903"/>
                  </a:cubicBezTo>
                  <a:cubicBezTo>
                    <a:pt x="6742" y="8903"/>
                    <a:pt x="6249" y="8420"/>
                    <a:pt x="6259" y="7818"/>
                  </a:cubicBezTo>
                  <a:lnTo>
                    <a:pt x="6259" y="4482"/>
                  </a:lnTo>
                  <a:close/>
                  <a:moveTo>
                    <a:pt x="12579" y="4482"/>
                  </a:moveTo>
                  <a:lnTo>
                    <a:pt x="12579" y="7818"/>
                  </a:lnTo>
                  <a:cubicBezTo>
                    <a:pt x="12579" y="8420"/>
                    <a:pt x="12097" y="8903"/>
                    <a:pt x="11494" y="8903"/>
                  </a:cubicBezTo>
                  <a:cubicBezTo>
                    <a:pt x="10891" y="8903"/>
                    <a:pt x="10399" y="8420"/>
                    <a:pt x="10399" y="7818"/>
                  </a:cubicBezTo>
                  <a:lnTo>
                    <a:pt x="10399" y="4482"/>
                  </a:lnTo>
                  <a:close/>
                  <a:moveTo>
                    <a:pt x="1547" y="1950"/>
                  </a:moveTo>
                  <a:lnTo>
                    <a:pt x="1547" y="7808"/>
                  </a:lnTo>
                  <a:cubicBezTo>
                    <a:pt x="1547" y="8732"/>
                    <a:pt x="2291" y="9475"/>
                    <a:pt x="3215" y="9475"/>
                  </a:cubicBezTo>
                  <a:cubicBezTo>
                    <a:pt x="4129" y="9475"/>
                    <a:pt x="4873" y="8732"/>
                    <a:pt x="4883" y="7808"/>
                  </a:cubicBezTo>
                  <a:lnTo>
                    <a:pt x="4883" y="1960"/>
                  </a:lnTo>
                  <a:lnTo>
                    <a:pt x="5687" y="1960"/>
                  </a:lnTo>
                  <a:lnTo>
                    <a:pt x="5687" y="7818"/>
                  </a:lnTo>
                  <a:cubicBezTo>
                    <a:pt x="5687" y="8732"/>
                    <a:pt x="6430" y="9475"/>
                    <a:pt x="7345" y="9475"/>
                  </a:cubicBezTo>
                  <a:cubicBezTo>
                    <a:pt x="8269" y="9475"/>
                    <a:pt x="9012" y="8732"/>
                    <a:pt x="9012" y="7818"/>
                  </a:cubicBezTo>
                  <a:lnTo>
                    <a:pt x="9012" y="1960"/>
                  </a:lnTo>
                  <a:lnTo>
                    <a:pt x="9816" y="1960"/>
                  </a:lnTo>
                  <a:lnTo>
                    <a:pt x="9816" y="7818"/>
                  </a:lnTo>
                  <a:cubicBezTo>
                    <a:pt x="9816" y="8732"/>
                    <a:pt x="10560" y="9475"/>
                    <a:pt x="11484" y="9475"/>
                  </a:cubicBezTo>
                  <a:cubicBezTo>
                    <a:pt x="12398" y="9475"/>
                    <a:pt x="13142" y="8732"/>
                    <a:pt x="13152" y="7818"/>
                  </a:cubicBezTo>
                  <a:lnTo>
                    <a:pt x="13152" y="4261"/>
                  </a:lnTo>
                  <a:cubicBezTo>
                    <a:pt x="13152" y="4221"/>
                    <a:pt x="13152" y="4181"/>
                    <a:pt x="13152" y="4140"/>
                  </a:cubicBezTo>
                  <a:lnTo>
                    <a:pt x="13152" y="1960"/>
                  </a:lnTo>
                  <a:lnTo>
                    <a:pt x="14126" y="1960"/>
                  </a:lnTo>
                  <a:lnTo>
                    <a:pt x="14126" y="10751"/>
                  </a:lnTo>
                  <a:lnTo>
                    <a:pt x="8560" y="10751"/>
                  </a:lnTo>
                  <a:cubicBezTo>
                    <a:pt x="8551" y="10751"/>
                    <a:pt x="8541" y="10750"/>
                    <a:pt x="8532" y="10750"/>
                  </a:cubicBezTo>
                  <a:cubicBezTo>
                    <a:pt x="8155" y="10750"/>
                    <a:pt x="8158" y="11325"/>
                    <a:pt x="8541" y="11325"/>
                  </a:cubicBezTo>
                  <a:cubicBezTo>
                    <a:pt x="8547" y="11325"/>
                    <a:pt x="8554" y="11324"/>
                    <a:pt x="8560" y="11324"/>
                  </a:cubicBezTo>
                  <a:lnTo>
                    <a:pt x="14126" y="11324"/>
                  </a:lnTo>
                  <a:lnTo>
                    <a:pt x="14126" y="12580"/>
                  </a:lnTo>
                  <a:lnTo>
                    <a:pt x="573" y="12580"/>
                  </a:lnTo>
                  <a:lnTo>
                    <a:pt x="573" y="11314"/>
                  </a:lnTo>
                  <a:lnTo>
                    <a:pt x="6038" y="11314"/>
                  </a:lnTo>
                  <a:cubicBezTo>
                    <a:pt x="6048" y="11315"/>
                    <a:pt x="6057" y="11315"/>
                    <a:pt x="6066" y="11315"/>
                  </a:cubicBezTo>
                  <a:cubicBezTo>
                    <a:pt x="6434" y="11315"/>
                    <a:pt x="6431" y="10741"/>
                    <a:pt x="6057" y="10741"/>
                  </a:cubicBezTo>
                  <a:cubicBezTo>
                    <a:pt x="6051" y="10741"/>
                    <a:pt x="6045" y="10741"/>
                    <a:pt x="6038" y="10741"/>
                  </a:cubicBezTo>
                  <a:lnTo>
                    <a:pt x="573" y="10741"/>
                  </a:lnTo>
                  <a:lnTo>
                    <a:pt x="573" y="1950"/>
                  </a:lnTo>
                  <a:close/>
                  <a:moveTo>
                    <a:pt x="1608" y="1"/>
                  </a:moveTo>
                  <a:cubicBezTo>
                    <a:pt x="1266" y="1"/>
                    <a:pt x="1216" y="493"/>
                    <a:pt x="1547" y="564"/>
                  </a:cubicBezTo>
                  <a:lnTo>
                    <a:pt x="1547" y="1377"/>
                  </a:lnTo>
                  <a:lnTo>
                    <a:pt x="573" y="1377"/>
                  </a:lnTo>
                  <a:lnTo>
                    <a:pt x="573" y="282"/>
                  </a:lnTo>
                  <a:cubicBezTo>
                    <a:pt x="563" y="106"/>
                    <a:pt x="425" y="19"/>
                    <a:pt x="286" y="19"/>
                  </a:cubicBezTo>
                  <a:cubicBezTo>
                    <a:pt x="148" y="19"/>
                    <a:pt x="10" y="106"/>
                    <a:pt x="0" y="282"/>
                  </a:cubicBezTo>
                  <a:lnTo>
                    <a:pt x="0" y="12871"/>
                  </a:lnTo>
                  <a:cubicBezTo>
                    <a:pt x="0" y="13032"/>
                    <a:pt x="131" y="13153"/>
                    <a:pt x="291" y="13153"/>
                  </a:cubicBezTo>
                  <a:lnTo>
                    <a:pt x="14418" y="13153"/>
                  </a:lnTo>
                  <a:cubicBezTo>
                    <a:pt x="14578" y="13153"/>
                    <a:pt x="14709" y="13032"/>
                    <a:pt x="14709" y="12871"/>
                  </a:cubicBezTo>
                  <a:lnTo>
                    <a:pt x="14709" y="292"/>
                  </a:lnTo>
                  <a:cubicBezTo>
                    <a:pt x="14709" y="132"/>
                    <a:pt x="14578" y="1"/>
                    <a:pt x="14418" y="1"/>
                  </a:cubicBezTo>
                  <a:cubicBezTo>
                    <a:pt x="14257" y="1"/>
                    <a:pt x="14126" y="132"/>
                    <a:pt x="14126" y="292"/>
                  </a:cubicBezTo>
                  <a:lnTo>
                    <a:pt x="14126" y="1377"/>
                  </a:lnTo>
                  <a:lnTo>
                    <a:pt x="13152" y="1377"/>
                  </a:lnTo>
                  <a:lnTo>
                    <a:pt x="13152" y="564"/>
                  </a:lnTo>
                  <a:cubicBezTo>
                    <a:pt x="13493" y="493"/>
                    <a:pt x="13443" y="1"/>
                    <a:pt x="13102" y="1"/>
                  </a:cubicBezTo>
                  <a:lnTo>
                    <a:pt x="9876" y="1"/>
                  </a:lnTo>
                  <a:cubicBezTo>
                    <a:pt x="9535" y="1"/>
                    <a:pt x="9485" y="493"/>
                    <a:pt x="9826" y="564"/>
                  </a:cubicBezTo>
                  <a:lnTo>
                    <a:pt x="9826" y="1377"/>
                  </a:lnTo>
                  <a:lnTo>
                    <a:pt x="9022" y="1377"/>
                  </a:lnTo>
                  <a:lnTo>
                    <a:pt x="9022" y="564"/>
                  </a:lnTo>
                  <a:cubicBezTo>
                    <a:pt x="9354" y="493"/>
                    <a:pt x="9304" y="1"/>
                    <a:pt x="8962" y="1"/>
                  </a:cubicBezTo>
                  <a:lnTo>
                    <a:pt x="5747" y="1"/>
                  </a:lnTo>
                  <a:cubicBezTo>
                    <a:pt x="5395" y="1"/>
                    <a:pt x="5345" y="493"/>
                    <a:pt x="5687" y="564"/>
                  </a:cubicBezTo>
                  <a:lnTo>
                    <a:pt x="5687" y="1377"/>
                  </a:lnTo>
                  <a:lnTo>
                    <a:pt x="4883" y="1377"/>
                  </a:lnTo>
                  <a:lnTo>
                    <a:pt x="4883" y="564"/>
                  </a:lnTo>
                  <a:cubicBezTo>
                    <a:pt x="5215" y="493"/>
                    <a:pt x="5164" y="1"/>
                    <a:pt x="482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1"/>
            <p:cNvSpPr/>
            <p:nvPr/>
          </p:nvSpPr>
          <p:spPr>
            <a:xfrm>
              <a:off x="4783070" y="2497650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390" y="1"/>
                  </a:moveTo>
                  <a:cubicBezTo>
                    <a:pt x="162" y="1"/>
                    <a:pt x="1" y="296"/>
                    <a:pt x="191" y="487"/>
                  </a:cubicBezTo>
                  <a:cubicBezTo>
                    <a:pt x="252" y="547"/>
                    <a:pt x="322" y="578"/>
                    <a:pt x="402" y="578"/>
                  </a:cubicBezTo>
                  <a:cubicBezTo>
                    <a:pt x="714" y="578"/>
                    <a:pt x="794" y="146"/>
                    <a:pt x="503" y="25"/>
                  </a:cubicBezTo>
                  <a:cubicBezTo>
                    <a:pt x="464" y="8"/>
                    <a:pt x="426" y="1"/>
                    <a:pt x="39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1"/>
            <p:cNvSpPr/>
            <p:nvPr/>
          </p:nvSpPr>
          <p:spPr>
            <a:xfrm>
              <a:off x="4764684" y="2468964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99" y="0"/>
                  </a:moveTo>
                  <a:cubicBezTo>
                    <a:pt x="163" y="0"/>
                    <a:pt x="1" y="305"/>
                    <a:pt x="192" y="496"/>
                  </a:cubicBezTo>
                  <a:cubicBezTo>
                    <a:pt x="252" y="546"/>
                    <a:pt x="323" y="576"/>
                    <a:pt x="403" y="576"/>
                  </a:cubicBezTo>
                  <a:cubicBezTo>
                    <a:pt x="714" y="576"/>
                    <a:pt x="795" y="144"/>
                    <a:pt x="514" y="24"/>
                  </a:cubicBezTo>
                  <a:cubicBezTo>
                    <a:pt x="474" y="8"/>
                    <a:pt x="436" y="0"/>
                    <a:pt x="39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1"/>
            <p:cNvSpPr/>
            <p:nvPr/>
          </p:nvSpPr>
          <p:spPr>
            <a:xfrm>
              <a:off x="4788760" y="2424443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387" y="1"/>
                  </a:moveTo>
                  <a:cubicBezTo>
                    <a:pt x="154" y="1"/>
                    <a:pt x="1" y="296"/>
                    <a:pt x="191" y="487"/>
                  </a:cubicBezTo>
                  <a:cubicBezTo>
                    <a:pt x="242" y="547"/>
                    <a:pt x="322" y="577"/>
                    <a:pt x="392" y="577"/>
                  </a:cubicBezTo>
                  <a:cubicBezTo>
                    <a:pt x="704" y="577"/>
                    <a:pt x="794" y="145"/>
                    <a:pt x="503" y="25"/>
                  </a:cubicBezTo>
                  <a:cubicBezTo>
                    <a:pt x="463" y="8"/>
                    <a:pt x="424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1"/>
            <p:cNvSpPr/>
            <p:nvPr/>
          </p:nvSpPr>
          <p:spPr>
            <a:xfrm>
              <a:off x="4889675" y="2497650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386" y="1"/>
                  </a:moveTo>
                  <a:cubicBezTo>
                    <a:pt x="153" y="1"/>
                    <a:pt x="0" y="296"/>
                    <a:pt x="191" y="487"/>
                  </a:cubicBezTo>
                  <a:cubicBezTo>
                    <a:pt x="251" y="547"/>
                    <a:pt x="321" y="578"/>
                    <a:pt x="402" y="578"/>
                  </a:cubicBezTo>
                  <a:cubicBezTo>
                    <a:pt x="713" y="578"/>
                    <a:pt x="794" y="146"/>
                    <a:pt x="502" y="25"/>
                  </a:cubicBezTo>
                  <a:cubicBezTo>
                    <a:pt x="462" y="8"/>
                    <a:pt x="423" y="1"/>
                    <a:pt x="3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1"/>
            <p:cNvSpPr/>
            <p:nvPr/>
          </p:nvSpPr>
          <p:spPr>
            <a:xfrm>
              <a:off x="4871289" y="2468964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9" y="0"/>
                  </a:moveTo>
                  <a:cubicBezTo>
                    <a:pt x="155" y="0"/>
                    <a:pt x="0" y="305"/>
                    <a:pt x="191" y="496"/>
                  </a:cubicBezTo>
                  <a:cubicBezTo>
                    <a:pt x="242" y="546"/>
                    <a:pt x="312" y="576"/>
                    <a:pt x="392" y="576"/>
                  </a:cubicBezTo>
                  <a:cubicBezTo>
                    <a:pt x="704" y="576"/>
                    <a:pt x="794" y="144"/>
                    <a:pt x="503" y="24"/>
                  </a:cubicBezTo>
                  <a:cubicBezTo>
                    <a:pt x="464" y="8"/>
                    <a:pt x="426" y="0"/>
                    <a:pt x="38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1"/>
            <p:cNvSpPr/>
            <p:nvPr/>
          </p:nvSpPr>
          <p:spPr>
            <a:xfrm>
              <a:off x="4895365" y="2424443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386" y="1"/>
                  </a:moveTo>
                  <a:cubicBezTo>
                    <a:pt x="153" y="1"/>
                    <a:pt x="0" y="296"/>
                    <a:pt x="191" y="487"/>
                  </a:cubicBezTo>
                  <a:cubicBezTo>
                    <a:pt x="241" y="547"/>
                    <a:pt x="311" y="577"/>
                    <a:pt x="392" y="577"/>
                  </a:cubicBezTo>
                  <a:cubicBezTo>
                    <a:pt x="703" y="577"/>
                    <a:pt x="794" y="145"/>
                    <a:pt x="502" y="25"/>
                  </a:cubicBezTo>
                  <a:cubicBezTo>
                    <a:pt x="462" y="8"/>
                    <a:pt x="423" y="1"/>
                    <a:pt x="3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1"/>
            <p:cNvSpPr/>
            <p:nvPr/>
          </p:nvSpPr>
          <p:spPr>
            <a:xfrm>
              <a:off x="4996254" y="2497650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387" y="1"/>
                  </a:moveTo>
                  <a:cubicBezTo>
                    <a:pt x="154" y="1"/>
                    <a:pt x="0" y="296"/>
                    <a:pt x="191" y="487"/>
                  </a:cubicBezTo>
                  <a:cubicBezTo>
                    <a:pt x="251" y="547"/>
                    <a:pt x="322" y="578"/>
                    <a:pt x="402" y="578"/>
                  </a:cubicBezTo>
                  <a:cubicBezTo>
                    <a:pt x="714" y="578"/>
                    <a:pt x="794" y="146"/>
                    <a:pt x="503" y="25"/>
                  </a:cubicBezTo>
                  <a:cubicBezTo>
                    <a:pt x="463" y="8"/>
                    <a:pt x="424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1"/>
            <p:cNvSpPr/>
            <p:nvPr/>
          </p:nvSpPr>
          <p:spPr>
            <a:xfrm>
              <a:off x="4977894" y="2469196"/>
              <a:ext cx="20446" cy="14626"/>
            </a:xfrm>
            <a:custGeom>
              <a:avLst/>
              <a:gdLst/>
              <a:ahLst/>
              <a:cxnLst/>
              <a:rect l="l" t="t" r="r" b="b"/>
              <a:pathLst>
                <a:path w="794" h="568" extrusionOk="0">
                  <a:moveTo>
                    <a:pt x="389" y="1"/>
                  </a:moveTo>
                  <a:cubicBezTo>
                    <a:pt x="161" y="1"/>
                    <a:pt x="0" y="296"/>
                    <a:pt x="191" y="487"/>
                  </a:cubicBezTo>
                  <a:cubicBezTo>
                    <a:pt x="251" y="537"/>
                    <a:pt x="321" y="567"/>
                    <a:pt x="402" y="567"/>
                  </a:cubicBezTo>
                  <a:cubicBezTo>
                    <a:pt x="713" y="567"/>
                    <a:pt x="794" y="135"/>
                    <a:pt x="502" y="25"/>
                  </a:cubicBezTo>
                  <a:cubicBezTo>
                    <a:pt x="464" y="8"/>
                    <a:pt x="426" y="1"/>
                    <a:pt x="38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1"/>
            <p:cNvSpPr/>
            <p:nvPr/>
          </p:nvSpPr>
          <p:spPr>
            <a:xfrm>
              <a:off x="5001945" y="2424443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387" y="1"/>
                  </a:moveTo>
                  <a:cubicBezTo>
                    <a:pt x="154" y="1"/>
                    <a:pt x="1" y="296"/>
                    <a:pt x="191" y="487"/>
                  </a:cubicBezTo>
                  <a:cubicBezTo>
                    <a:pt x="241" y="547"/>
                    <a:pt x="312" y="577"/>
                    <a:pt x="392" y="577"/>
                  </a:cubicBezTo>
                  <a:cubicBezTo>
                    <a:pt x="704" y="577"/>
                    <a:pt x="794" y="145"/>
                    <a:pt x="503" y="25"/>
                  </a:cubicBezTo>
                  <a:cubicBezTo>
                    <a:pt x="463" y="8"/>
                    <a:pt x="424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9" name="Google Shape;1729;p41"/>
          <p:cNvGrpSpPr/>
          <p:nvPr/>
        </p:nvGrpSpPr>
        <p:grpSpPr>
          <a:xfrm>
            <a:off x="4070567" y="1991984"/>
            <a:ext cx="381898" cy="277971"/>
            <a:chOff x="4070567" y="2336584"/>
            <a:chExt cx="381898" cy="277971"/>
          </a:xfrm>
        </p:grpSpPr>
        <p:sp>
          <p:nvSpPr>
            <p:cNvPr id="1730" name="Google Shape;1730;p41"/>
            <p:cNvSpPr/>
            <p:nvPr/>
          </p:nvSpPr>
          <p:spPr>
            <a:xfrm>
              <a:off x="4294360" y="2599697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1" y="569"/>
                    <a:pt x="369" y="576"/>
                    <a:pt x="405" y="576"/>
                  </a:cubicBezTo>
                  <a:cubicBezTo>
                    <a:pt x="640" y="576"/>
                    <a:pt x="795" y="272"/>
                    <a:pt x="603" y="81"/>
                  </a:cubicBezTo>
                  <a:cubicBezTo>
                    <a:pt x="553" y="31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1"/>
            <p:cNvSpPr/>
            <p:nvPr/>
          </p:nvSpPr>
          <p:spPr>
            <a:xfrm>
              <a:off x="4070567" y="2336584"/>
              <a:ext cx="381898" cy="277894"/>
            </a:xfrm>
            <a:custGeom>
              <a:avLst/>
              <a:gdLst/>
              <a:ahLst/>
              <a:cxnLst/>
              <a:rect l="l" t="t" r="r" b="b"/>
              <a:pathLst>
                <a:path w="14831" h="10792" extrusionOk="0">
                  <a:moveTo>
                    <a:pt x="10118" y="2362"/>
                  </a:moveTo>
                  <a:cubicBezTo>
                    <a:pt x="11485" y="2362"/>
                    <a:pt x="12580" y="3467"/>
                    <a:pt x="12590" y="4823"/>
                  </a:cubicBezTo>
                  <a:cubicBezTo>
                    <a:pt x="12590" y="6312"/>
                    <a:pt x="11370" y="7300"/>
                    <a:pt x="10102" y="7300"/>
                  </a:cubicBezTo>
                  <a:cubicBezTo>
                    <a:pt x="9497" y="7300"/>
                    <a:pt x="8880" y="7075"/>
                    <a:pt x="8380" y="6571"/>
                  </a:cubicBezTo>
                  <a:cubicBezTo>
                    <a:pt x="6823" y="5014"/>
                    <a:pt x="7928" y="2362"/>
                    <a:pt x="10118" y="2362"/>
                  </a:cubicBezTo>
                  <a:close/>
                  <a:moveTo>
                    <a:pt x="12499" y="6722"/>
                  </a:moveTo>
                  <a:lnTo>
                    <a:pt x="14027" y="8249"/>
                  </a:lnTo>
                  <a:cubicBezTo>
                    <a:pt x="14167" y="8390"/>
                    <a:pt x="14167" y="8611"/>
                    <a:pt x="14037" y="8741"/>
                  </a:cubicBezTo>
                  <a:cubicBezTo>
                    <a:pt x="13966" y="8807"/>
                    <a:pt x="13876" y="8839"/>
                    <a:pt x="13787" y="8839"/>
                  </a:cubicBezTo>
                  <a:cubicBezTo>
                    <a:pt x="13697" y="8839"/>
                    <a:pt x="13610" y="8807"/>
                    <a:pt x="13544" y="8741"/>
                  </a:cubicBezTo>
                  <a:lnTo>
                    <a:pt x="12007" y="7204"/>
                  </a:lnTo>
                  <a:cubicBezTo>
                    <a:pt x="12188" y="7064"/>
                    <a:pt x="12359" y="6903"/>
                    <a:pt x="12499" y="6722"/>
                  </a:cubicBezTo>
                  <a:close/>
                  <a:moveTo>
                    <a:pt x="4241" y="583"/>
                  </a:moveTo>
                  <a:cubicBezTo>
                    <a:pt x="4833" y="583"/>
                    <a:pt x="5386" y="854"/>
                    <a:pt x="5758" y="1317"/>
                  </a:cubicBezTo>
                  <a:lnTo>
                    <a:pt x="5758" y="9465"/>
                  </a:lnTo>
                  <a:cubicBezTo>
                    <a:pt x="5316" y="9133"/>
                    <a:pt x="4783" y="8952"/>
                    <a:pt x="4231" y="8952"/>
                  </a:cubicBezTo>
                  <a:lnTo>
                    <a:pt x="583" y="8952"/>
                  </a:lnTo>
                  <a:lnTo>
                    <a:pt x="583" y="583"/>
                  </a:lnTo>
                  <a:close/>
                  <a:moveTo>
                    <a:pt x="11495" y="583"/>
                  </a:moveTo>
                  <a:lnTo>
                    <a:pt x="11495" y="2110"/>
                  </a:lnTo>
                  <a:cubicBezTo>
                    <a:pt x="11045" y="1883"/>
                    <a:pt x="10577" y="1779"/>
                    <a:pt x="10122" y="1779"/>
                  </a:cubicBezTo>
                  <a:cubicBezTo>
                    <a:pt x="8522" y="1779"/>
                    <a:pt x="7074" y="3064"/>
                    <a:pt x="7074" y="4823"/>
                  </a:cubicBezTo>
                  <a:cubicBezTo>
                    <a:pt x="7074" y="6589"/>
                    <a:pt x="8520" y="7868"/>
                    <a:pt x="10117" y="7868"/>
                  </a:cubicBezTo>
                  <a:cubicBezTo>
                    <a:pt x="10574" y="7868"/>
                    <a:pt x="11043" y="7764"/>
                    <a:pt x="11495" y="7536"/>
                  </a:cubicBezTo>
                  <a:lnTo>
                    <a:pt x="11495" y="8952"/>
                  </a:lnTo>
                  <a:lnTo>
                    <a:pt x="7837" y="8952"/>
                  </a:lnTo>
                  <a:cubicBezTo>
                    <a:pt x="7295" y="8952"/>
                    <a:pt x="6762" y="9133"/>
                    <a:pt x="6320" y="9465"/>
                  </a:cubicBezTo>
                  <a:lnTo>
                    <a:pt x="6320" y="1317"/>
                  </a:lnTo>
                  <a:cubicBezTo>
                    <a:pt x="6692" y="854"/>
                    <a:pt x="7245" y="583"/>
                    <a:pt x="7837" y="583"/>
                  </a:cubicBezTo>
                  <a:close/>
                  <a:moveTo>
                    <a:pt x="4241" y="9525"/>
                  </a:moveTo>
                  <a:cubicBezTo>
                    <a:pt x="4803" y="9525"/>
                    <a:pt x="5346" y="9776"/>
                    <a:pt x="5708" y="10218"/>
                  </a:cubicBezTo>
                  <a:lnTo>
                    <a:pt x="583" y="10218"/>
                  </a:lnTo>
                  <a:lnTo>
                    <a:pt x="583" y="9525"/>
                  </a:lnTo>
                  <a:close/>
                  <a:moveTo>
                    <a:pt x="29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10500"/>
                  </a:lnTo>
                  <a:cubicBezTo>
                    <a:pt x="1" y="10660"/>
                    <a:pt x="131" y="10791"/>
                    <a:pt x="292" y="10791"/>
                  </a:cubicBezTo>
                  <a:lnTo>
                    <a:pt x="8109" y="10791"/>
                  </a:lnTo>
                  <a:cubicBezTo>
                    <a:pt x="8115" y="10791"/>
                    <a:pt x="8122" y="10792"/>
                    <a:pt x="8128" y="10792"/>
                  </a:cubicBezTo>
                  <a:cubicBezTo>
                    <a:pt x="8511" y="10792"/>
                    <a:pt x="8514" y="10217"/>
                    <a:pt x="8137" y="10217"/>
                  </a:cubicBezTo>
                  <a:cubicBezTo>
                    <a:pt x="8128" y="10217"/>
                    <a:pt x="8118" y="10218"/>
                    <a:pt x="8109" y="10218"/>
                  </a:cubicBezTo>
                  <a:lnTo>
                    <a:pt x="6371" y="10218"/>
                  </a:lnTo>
                  <a:cubicBezTo>
                    <a:pt x="6732" y="9776"/>
                    <a:pt x="7275" y="9525"/>
                    <a:pt x="7848" y="9525"/>
                  </a:cubicBezTo>
                  <a:lnTo>
                    <a:pt x="11495" y="9525"/>
                  </a:lnTo>
                  <a:lnTo>
                    <a:pt x="11495" y="10218"/>
                  </a:lnTo>
                  <a:lnTo>
                    <a:pt x="10028" y="10218"/>
                  </a:lnTo>
                  <a:cubicBezTo>
                    <a:pt x="10018" y="10218"/>
                    <a:pt x="10009" y="10217"/>
                    <a:pt x="9999" y="10217"/>
                  </a:cubicBezTo>
                  <a:cubicBezTo>
                    <a:pt x="9622" y="10217"/>
                    <a:pt x="9625" y="10792"/>
                    <a:pt x="10008" y="10792"/>
                  </a:cubicBezTo>
                  <a:cubicBezTo>
                    <a:pt x="10015" y="10792"/>
                    <a:pt x="10021" y="10791"/>
                    <a:pt x="10028" y="10791"/>
                  </a:cubicBezTo>
                  <a:lnTo>
                    <a:pt x="11776" y="10791"/>
                  </a:lnTo>
                  <a:cubicBezTo>
                    <a:pt x="11937" y="10791"/>
                    <a:pt x="12067" y="10660"/>
                    <a:pt x="12067" y="10500"/>
                  </a:cubicBezTo>
                  <a:lnTo>
                    <a:pt x="12067" y="9244"/>
                  </a:lnTo>
                  <a:lnTo>
                    <a:pt x="12067" y="8078"/>
                  </a:lnTo>
                  <a:lnTo>
                    <a:pt x="13142" y="9143"/>
                  </a:lnTo>
                  <a:cubicBezTo>
                    <a:pt x="13323" y="9339"/>
                    <a:pt x="13570" y="9437"/>
                    <a:pt x="13817" y="9437"/>
                  </a:cubicBezTo>
                  <a:cubicBezTo>
                    <a:pt x="14052" y="9437"/>
                    <a:pt x="14288" y="9349"/>
                    <a:pt x="14469" y="9174"/>
                  </a:cubicBezTo>
                  <a:cubicBezTo>
                    <a:pt x="14830" y="8802"/>
                    <a:pt x="14820" y="8199"/>
                    <a:pt x="14438" y="7847"/>
                  </a:cubicBezTo>
                  <a:lnTo>
                    <a:pt x="14438" y="7837"/>
                  </a:lnTo>
                  <a:lnTo>
                    <a:pt x="12821" y="6230"/>
                  </a:lnTo>
                  <a:cubicBezTo>
                    <a:pt x="13474" y="4964"/>
                    <a:pt x="13162" y="3406"/>
                    <a:pt x="12067" y="2492"/>
                  </a:cubicBezTo>
                  <a:lnTo>
                    <a:pt x="12067" y="292"/>
                  </a:lnTo>
                  <a:cubicBezTo>
                    <a:pt x="12067" y="131"/>
                    <a:pt x="11937" y="0"/>
                    <a:pt x="11776" y="0"/>
                  </a:cubicBezTo>
                  <a:lnTo>
                    <a:pt x="7837" y="0"/>
                  </a:lnTo>
                  <a:cubicBezTo>
                    <a:pt x="7164" y="0"/>
                    <a:pt x="6511" y="282"/>
                    <a:pt x="6039" y="774"/>
                  </a:cubicBezTo>
                  <a:cubicBezTo>
                    <a:pt x="5567" y="282"/>
                    <a:pt x="4914" y="0"/>
                    <a:pt x="423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1"/>
            <p:cNvSpPr/>
            <p:nvPr/>
          </p:nvSpPr>
          <p:spPr>
            <a:xfrm>
              <a:off x="4110274" y="2378762"/>
              <a:ext cx="74804" cy="160422"/>
            </a:xfrm>
            <a:custGeom>
              <a:avLst/>
              <a:gdLst/>
              <a:ahLst/>
              <a:cxnLst/>
              <a:rect l="l" t="t" r="r" b="b"/>
              <a:pathLst>
                <a:path w="2905" h="6230" extrusionOk="0">
                  <a:moveTo>
                    <a:pt x="302" y="0"/>
                  </a:moveTo>
                  <a:cubicBezTo>
                    <a:pt x="152" y="0"/>
                    <a:pt x="1" y="101"/>
                    <a:pt x="16" y="302"/>
                  </a:cubicBezTo>
                  <a:lnTo>
                    <a:pt x="16" y="1256"/>
                  </a:lnTo>
                  <a:cubicBezTo>
                    <a:pt x="16" y="1789"/>
                    <a:pt x="227" y="2301"/>
                    <a:pt x="599" y="2673"/>
                  </a:cubicBezTo>
                  <a:lnTo>
                    <a:pt x="1041" y="3115"/>
                  </a:lnTo>
                  <a:lnTo>
                    <a:pt x="599" y="3557"/>
                  </a:lnTo>
                  <a:cubicBezTo>
                    <a:pt x="227" y="3929"/>
                    <a:pt x="16" y="4441"/>
                    <a:pt x="16" y="4973"/>
                  </a:cubicBezTo>
                  <a:lnTo>
                    <a:pt x="16" y="5928"/>
                  </a:lnTo>
                  <a:cubicBezTo>
                    <a:pt x="1" y="6129"/>
                    <a:pt x="152" y="6229"/>
                    <a:pt x="302" y="6229"/>
                  </a:cubicBezTo>
                  <a:cubicBezTo>
                    <a:pt x="453" y="6229"/>
                    <a:pt x="604" y="6129"/>
                    <a:pt x="589" y="5928"/>
                  </a:cubicBezTo>
                  <a:lnTo>
                    <a:pt x="589" y="4973"/>
                  </a:lnTo>
                  <a:cubicBezTo>
                    <a:pt x="589" y="4592"/>
                    <a:pt x="739" y="4230"/>
                    <a:pt x="1011" y="3959"/>
                  </a:cubicBezTo>
                  <a:lnTo>
                    <a:pt x="1453" y="3517"/>
                  </a:lnTo>
                  <a:lnTo>
                    <a:pt x="1895" y="3959"/>
                  </a:lnTo>
                  <a:cubicBezTo>
                    <a:pt x="1945" y="4019"/>
                    <a:pt x="1995" y="4079"/>
                    <a:pt x="2046" y="4140"/>
                  </a:cubicBezTo>
                  <a:lnTo>
                    <a:pt x="1453" y="4140"/>
                  </a:lnTo>
                  <a:cubicBezTo>
                    <a:pt x="1443" y="4139"/>
                    <a:pt x="1434" y="4139"/>
                    <a:pt x="1425" y="4139"/>
                  </a:cubicBezTo>
                  <a:cubicBezTo>
                    <a:pt x="1050" y="4139"/>
                    <a:pt x="1050" y="4713"/>
                    <a:pt x="1425" y="4713"/>
                  </a:cubicBezTo>
                  <a:cubicBezTo>
                    <a:pt x="1434" y="4713"/>
                    <a:pt x="1443" y="4713"/>
                    <a:pt x="1453" y="4712"/>
                  </a:cubicBezTo>
                  <a:lnTo>
                    <a:pt x="2287" y="4712"/>
                  </a:lnTo>
                  <a:cubicBezTo>
                    <a:pt x="2307" y="4803"/>
                    <a:pt x="2307" y="4893"/>
                    <a:pt x="2307" y="4973"/>
                  </a:cubicBezTo>
                  <a:lnTo>
                    <a:pt x="2307" y="5295"/>
                  </a:lnTo>
                  <a:lnTo>
                    <a:pt x="1453" y="5295"/>
                  </a:lnTo>
                  <a:cubicBezTo>
                    <a:pt x="1443" y="5294"/>
                    <a:pt x="1434" y="5294"/>
                    <a:pt x="1424" y="5294"/>
                  </a:cubicBezTo>
                  <a:cubicBezTo>
                    <a:pt x="1047" y="5294"/>
                    <a:pt x="1050" y="5868"/>
                    <a:pt x="1433" y="5868"/>
                  </a:cubicBezTo>
                  <a:cubicBezTo>
                    <a:pt x="1440" y="5868"/>
                    <a:pt x="1446" y="5868"/>
                    <a:pt x="1453" y="5868"/>
                  </a:cubicBezTo>
                  <a:lnTo>
                    <a:pt x="2317" y="5868"/>
                  </a:lnTo>
                  <a:lnTo>
                    <a:pt x="2317" y="5928"/>
                  </a:lnTo>
                  <a:cubicBezTo>
                    <a:pt x="2302" y="6129"/>
                    <a:pt x="2452" y="6229"/>
                    <a:pt x="2603" y="6229"/>
                  </a:cubicBezTo>
                  <a:cubicBezTo>
                    <a:pt x="2754" y="6229"/>
                    <a:pt x="2905" y="6129"/>
                    <a:pt x="2890" y="5928"/>
                  </a:cubicBezTo>
                  <a:lnTo>
                    <a:pt x="2890" y="4984"/>
                  </a:lnTo>
                  <a:cubicBezTo>
                    <a:pt x="2890" y="4441"/>
                    <a:pt x="2679" y="3939"/>
                    <a:pt x="2297" y="3557"/>
                  </a:cubicBezTo>
                  <a:lnTo>
                    <a:pt x="1855" y="3115"/>
                  </a:lnTo>
                  <a:lnTo>
                    <a:pt x="2297" y="2673"/>
                  </a:lnTo>
                  <a:cubicBezTo>
                    <a:pt x="2679" y="2301"/>
                    <a:pt x="2890" y="1789"/>
                    <a:pt x="2890" y="1256"/>
                  </a:cubicBezTo>
                  <a:lnTo>
                    <a:pt x="2890" y="302"/>
                  </a:lnTo>
                  <a:cubicBezTo>
                    <a:pt x="2900" y="101"/>
                    <a:pt x="2749" y="0"/>
                    <a:pt x="2598" y="0"/>
                  </a:cubicBezTo>
                  <a:cubicBezTo>
                    <a:pt x="2447" y="0"/>
                    <a:pt x="2297" y="101"/>
                    <a:pt x="2307" y="302"/>
                  </a:cubicBezTo>
                  <a:lnTo>
                    <a:pt x="2307" y="1256"/>
                  </a:lnTo>
                  <a:cubicBezTo>
                    <a:pt x="2317" y="1638"/>
                    <a:pt x="2166" y="2000"/>
                    <a:pt x="1895" y="2271"/>
                  </a:cubicBezTo>
                  <a:lnTo>
                    <a:pt x="1453" y="2713"/>
                  </a:lnTo>
                  <a:lnTo>
                    <a:pt x="1011" y="2271"/>
                  </a:lnTo>
                  <a:cubicBezTo>
                    <a:pt x="950" y="2211"/>
                    <a:pt x="900" y="2150"/>
                    <a:pt x="860" y="2090"/>
                  </a:cubicBezTo>
                  <a:lnTo>
                    <a:pt x="1453" y="2090"/>
                  </a:lnTo>
                  <a:cubicBezTo>
                    <a:pt x="1459" y="2090"/>
                    <a:pt x="1465" y="2090"/>
                    <a:pt x="1472" y="2090"/>
                  </a:cubicBezTo>
                  <a:cubicBezTo>
                    <a:pt x="1845" y="2090"/>
                    <a:pt x="1848" y="1516"/>
                    <a:pt x="1481" y="1516"/>
                  </a:cubicBezTo>
                  <a:cubicBezTo>
                    <a:pt x="1472" y="1516"/>
                    <a:pt x="1462" y="1517"/>
                    <a:pt x="1453" y="1517"/>
                  </a:cubicBezTo>
                  <a:lnTo>
                    <a:pt x="609" y="1517"/>
                  </a:lnTo>
                  <a:cubicBezTo>
                    <a:pt x="599" y="1427"/>
                    <a:pt x="589" y="1336"/>
                    <a:pt x="589" y="1256"/>
                  </a:cubicBezTo>
                  <a:lnTo>
                    <a:pt x="589" y="935"/>
                  </a:lnTo>
                  <a:lnTo>
                    <a:pt x="1453" y="935"/>
                  </a:lnTo>
                  <a:cubicBezTo>
                    <a:pt x="1462" y="935"/>
                    <a:pt x="1472" y="936"/>
                    <a:pt x="1481" y="936"/>
                  </a:cubicBezTo>
                  <a:cubicBezTo>
                    <a:pt x="1848" y="936"/>
                    <a:pt x="1845" y="361"/>
                    <a:pt x="1472" y="361"/>
                  </a:cubicBezTo>
                  <a:cubicBezTo>
                    <a:pt x="1465" y="361"/>
                    <a:pt x="1459" y="362"/>
                    <a:pt x="1453" y="362"/>
                  </a:cubicBezTo>
                  <a:lnTo>
                    <a:pt x="589" y="362"/>
                  </a:lnTo>
                  <a:lnTo>
                    <a:pt x="589" y="302"/>
                  </a:lnTo>
                  <a:cubicBezTo>
                    <a:pt x="604" y="101"/>
                    <a:pt x="453" y="0"/>
                    <a:pt x="3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1"/>
            <p:cNvSpPr/>
            <p:nvPr/>
          </p:nvSpPr>
          <p:spPr>
            <a:xfrm>
              <a:off x="4342281" y="2416743"/>
              <a:ext cx="39037" cy="51037"/>
            </a:xfrm>
            <a:custGeom>
              <a:avLst/>
              <a:gdLst/>
              <a:ahLst/>
              <a:cxnLst/>
              <a:rect l="l" t="t" r="r" b="b"/>
              <a:pathLst>
                <a:path w="1516" h="1982" extrusionOk="0">
                  <a:moveTo>
                    <a:pt x="427" y="1"/>
                  </a:moveTo>
                  <a:cubicBezTo>
                    <a:pt x="173" y="1"/>
                    <a:pt x="1" y="388"/>
                    <a:pt x="290" y="545"/>
                  </a:cubicBezTo>
                  <a:cubicBezTo>
                    <a:pt x="702" y="796"/>
                    <a:pt x="943" y="1238"/>
                    <a:pt x="943" y="1710"/>
                  </a:cubicBezTo>
                  <a:cubicBezTo>
                    <a:pt x="953" y="1891"/>
                    <a:pt x="1091" y="1981"/>
                    <a:pt x="1229" y="1981"/>
                  </a:cubicBezTo>
                  <a:cubicBezTo>
                    <a:pt x="1367" y="1981"/>
                    <a:pt x="1505" y="1891"/>
                    <a:pt x="1515" y="1710"/>
                  </a:cubicBezTo>
                  <a:cubicBezTo>
                    <a:pt x="1515" y="1037"/>
                    <a:pt x="1174" y="414"/>
                    <a:pt x="601" y="62"/>
                  </a:cubicBezTo>
                  <a:cubicBezTo>
                    <a:pt x="542" y="19"/>
                    <a:pt x="482" y="1"/>
                    <a:pt x="42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1"/>
            <p:cNvSpPr/>
            <p:nvPr/>
          </p:nvSpPr>
          <p:spPr>
            <a:xfrm>
              <a:off x="4320909" y="2410563"/>
              <a:ext cx="20033" cy="14806"/>
            </a:xfrm>
            <a:custGeom>
              <a:avLst/>
              <a:gdLst/>
              <a:ahLst/>
              <a:cxnLst/>
              <a:rect l="l" t="t" r="r" b="b"/>
              <a:pathLst>
                <a:path w="778" h="575" extrusionOk="0">
                  <a:moveTo>
                    <a:pt x="387" y="0"/>
                  </a:moveTo>
                  <a:cubicBezTo>
                    <a:pt x="4" y="0"/>
                    <a:pt x="1" y="575"/>
                    <a:pt x="378" y="575"/>
                  </a:cubicBezTo>
                  <a:cubicBezTo>
                    <a:pt x="387" y="575"/>
                    <a:pt x="397" y="574"/>
                    <a:pt x="406" y="574"/>
                  </a:cubicBezTo>
                  <a:lnTo>
                    <a:pt x="416" y="574"/>
                  </a:lnTo>
                  <a:cubicBezTo>
                    <a:pt x="778" y="554"/>
                    <a:pt x="778" y="31"/>
                    <a:pt x="416" y="1"/>
                  </a:cubicBezTo>
                  <a:lnTo>
                    <a:pt x="406" y="1"/>
                  </a:lnTo>
                  <a:cubicBezTo>
                    <a:pt x="400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" name="Google Shape;1735;p41"/>
          <p:cNvGrpSpPr/>
          <p:nvPr/>
        </p:nvGrpSpPr>
        <p:grpSpPr>
          <a:xfrm>
            <a:off x="3437246" y="1942312"/>
            <a:ext cx="378782" cy="378190"/>
            <a:chOff x="3437246" y="2286912"/>
            <a:chExt cx="378782" cy="378190"/>
          </a:xfrm>
        </p:grpSpPr>
        <p:sp>
          <p:nvSpPr>
            <p:cNvPr id="1736" name="Google Shape;1736;p41"/>
            <p:cNvSpPr/>
            <p:nvPr/>
          </p:nvSpPr>
          <p:spPr>
            <a:xfrm>
              <a:off x="3495724" y="2393749"/>
              <a:ext cx="122905" cy="141033"/>
            </a:xfrm>
            <a:custGeom>
              <a:avLst/>
              <a:gdLst/>
              <a:ahLst/>
              <a:cxnLst/>
              <a:rect l="l" t="t" r="r" b="b"/>
              <a:pathLst>
                <a:path w="4773" h="5477" extrusionOk="0">
                  <a:moveTo>
                    <a:pt x="2381" y="664"/>
                  </a:moveTo>
                  <a:cubicBezTo>
                    <a:pt x="2904" y="1217"/>
                    <a:pt x="2904" y="2071"/>
                    <a:pt x="2381" y="2613"/>
                  </a:cubicBezTo>
                  <a:cubicBezTo>
                    <a:pt x="1859" y="2071"/>
                    <a:pt x="1859" y="1217"/>
                    <a:pt x="2381" y="664"/>
                  </a:cubicBezTo>
                  <a:close/>
                  <a:moveTo>
                    <a:pt x="713" y="2462"/>
                  </a:moveTo>
                  <a:cubicBezTo>
                    <a:pt x="1075" y="2462"/>
                    <a:pt x="1427" y="2613"/>
                    <a:pt x="1688" y="2884"/>
                  </a:cubicBezTo>
                  <a:cubicBezTo>
                    <a:pt x="1939" y="3136"/>
                    <a:pt x="2090" y="3477"/>
                    <a:pt x="2100" y="3839"/>
                  </a:cubicBezTo>
                  <a:cubicBezTo>
                    <a:pt x="1336" y="3829"/>
                    <a:pt x="733" y="3216"/>
                    <a:pt x="713" y="2462"/>
                  </a:cubicBezTo>
                  <a:close/>
                  <a:moveTo>
                    <a:pt x="4049" y="2472"/>
                  </a:moveTo>
                  <a:cubicBezTo>
                    <a:pt x="4039" y="2834"/>
                    <a:pt x="3898" y="3176"/>
                    <a:pt x="3637" y="3427"/>
                  </a:cubicBezTo>
                  <a:cubicBezTo>
                    <a:pt x="3376" y="3688"/>
                    <a:pt x="3034" y="3839"/>
                    <a:pt x="2673" y="3839"/>
                  </a:cubicBezTo>
                  <a:cubicBezTo>
                    <a:pt x="2693" y="3085"/>
                    <a:pt x="3296" y="2483"/>
                    <a:pt x="4049" y="2472"/>
                  </a:cubicBezTo>
                  <a:close/>
                  <a:moveTo>
                    <a:pt x="2381" y="1"/>
                  </a:moveTo>
                  <a:cubicBezTo>
                    <a:pt x="2321" y="1"/>
                    <a:pt x="2261" y="21"/>
                    <a:pt x="2210" y="61"/>
                  </a:cubicBezTo>
                  <a:cubicBezTo>
                    <a:pt x="1708" y="433"/>
                    <a:pt x="1417" y="1026"/>
                    <a:pt x="1417" y="1649"/>
                  </a:cubicBezTo>
                  <a:cubicBezTo>
                    <a:pt x="1417" y="1779"/>
                    <a:pt x="1427" y="1910"/>
                    <a:pt x="1457" y="2051"/>
                  </a:cubicBezTo>
                  <a:cubicBezTo>
                    <a:pt x="1209" y="1945"/>
                    <a:pt x="945" y="1891"/>
                    <a:pt x="680" y="1891"/>
                  </a:cubicBezTo>
                  <a:cubicBezTo>
                    <a:pt x="591" y="1891"/>
                    <a:pt x="501" y="1897"/>
                    <a:pt x="412" y="1910"/>
                  </a:cubicBezTo>
                  <a:cubicBezTo>
                    <a:pt x="281" y="1930"/>
                    <a:pt x="181" y="2030"/>
                    <a:pt x="161" y="2161"/>
                  </a:cubicBezTo>
                  <a:cubicBezTo>
                    <a:pt x="0" y="3337"/>
                    <a:pt x="904" y="4402"/>
                    <a:pt x="2100" y="4422"/>
                  </a:cubicBezTo>
                  <a:lnTo>
                    <a:pt x="2100" y="5205"/>
                  </a:lnTo>
                  <a:cubicBezTo>
                    <a:pt x="2110" y="5386"/>
                    <a:pt x="2246" y="5477"/>
                    <a:pt x="2382" y="5477"/>
                  </a:cubicBezTo>
                  <a:cubicBezTo>
                    <a:pt x="2519" y="5477"/>
                    <a:pt x="2658" y="5386"/>
                    <a:pt x="2673" y="5205"/>
                  </a:cubicBezTo>
                  <a:lnTo>
                    <a:pt x="2673" y="4422"/>
                  </a:lnTo>
                  <a:cubicBezTo>
                    <a:pt x="3868" y="4402"/>
                    <a:pt x="4772" y="3337"/>
                    <a:pt x="4602" y="2161"/>
                  </a:cubicBezTo>
                  <a:cubicBezTo>
                    <a:pt x="4582" y="2030"/>
                    <a:pt x="4481" y="1930"/>
                    <a:pt x="4360" y="1910"/>
                  </a:cubicBezTo>
                  <a:cubicBezTo>
                    <a:pt x="4269" y="1897"/>
                    <a:pt x="4177" y="1891"/>
                    <a:pt x="4086" y="1891"/>
                  </a:cubicBezTo>
                  <a:cubicBezTo>
                    <a:pt x="3818" y="1891"/>
                    <a:pt x="3553" y="1945"/>
                    <a:pt x="3306" y="2051"/>
                  </a:cubicBezTo>
                  <a:cubicBezTo>
                    <a:pt x="3336" y="1920"/>
                    <a:pt x="3346" y="1779"/>
                    <a:pt x="3346" y="1649"/>
                  </a:cubicBezTo>
                  <a:cubicBezTo>
                    <a:pt x="3346" y="1026"/>
                    <a:pt x="3054" y="433"/>
                    <a:pt x="2552" y="61"/>
                  </a:cubicBezTo>
                  <a:cubicBezTo>
                    <a:pt x="2502" y="21"/>
                    <a:pt x="2441" y="1"/>
                    <a:pt x="238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1"/>
            <p:cNvSpPr/>
            <p:nvPr/>
          </p:nvSpPr>
          <p:spPr>
            <a:xfrm>
              <a:off x="3507363" y="2585174"/>
              <a:ext cx="170259" cy="14832"/>
            </a:xfrm>
            <a:custGeom>
              <a:avLst/>
              <a:gdLst/>
              <a:ahLst/>
              <a:cxnLst/>
              <a:rect l="l" t="t" r="r" b="b"/>
              <a:pathLst>
                <a:path w="6612" h="576" extrusionOk="0">
                  <a:moveTo>
                    <a:pt x="6237" y="1"/>
                  </a:moveTo>
                  <a:cubicBezTo>
                    <a:pt x="6228" y="1"/>
                    <a:pt x="6219" y="1"/>
                    <a:pt x="6209" y="2"/>
                  </a:cubicBezTo>
                  <a:lnTo>
                    <a:pt x="362" y="2"/>
                  </a:lnTo>
                  <a:cubicBezTo>
                    <a:pt x="0" y="22"/>
                    <a:pt x="0" y="554"/>
                    <a:pt x="362" y="574"/>
                  </a:cubicBezTo>
                  <a:lnTo>
                    <a:pt x="6209" y="574"/>
                  </a:lnTo>
                  <a:cubicBezTo>
                    <a:pt x="6219" y="575"/>
                    <a:pt x="6228" y="576"/>
                    <a:pt x="6237" y="576"/>
                  </a:cubicBezTo>
                  <a:cubicBezTo>
                    <a:pt x="6612" y="576"/>
                    <a:pt x="6612" y="1"/>
                    <a:pt x="623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1"/>
            <p:cNvSpPr/>
            <p:nvPr/>
          </p:nvSpPr>
          <p:spPr>
            <a:xfrm>
              <a:off x="3506591" y="2549665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386" y="0"/>
                  </a:moveTo>
                  <a:cubicBezTo>
                    <a:pt x="154" y="0"/>
                    <a:pt x="0" y="296"/>
                    <a:pt x="191" y="487"/>
                  </a:cubicBezTo>
                  <a:cubicBezTo>
                    <a:pt x="241" y="547"/>
                    <a:pt x="311" y="577"/>
                    <a:pt x="392" y="577"/>
                  </a:cubicBezTo>
                  <a:cubicBezTo>
                    <a:pt x="703" y="577"/>
                    <a:pt x="794" y="145"/>
                    <a:pt x="502" y="24"/>
                  </a:cubicBezTo>
                  <a:cubicBezTo>
                    <a:pt x="462" y="8"/>
                    <a:pt x="423" y="0"/>
                    <a:pt x="38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1"/>
            <p:cNvSpPr/>
            <p:nvPr/>
          </p:nvSpPr>
          <p:spPr>
            <a:xfrm>
              <a:off x="3533139" y="2549742"/>
              <a:ext cx="144561" cy="14806"/>
            </a:xfrm>
            <a:custGeom>
              <a:avLst/>
              <a:gdLst/>
              <a:ahLst/>
              <a:cxnLst/>
              <a:rect l="l" t="t" r="r" b="b"/>
              <a:pathLst>
                <a:path w="5614" h="575" extrusionOk="0">
                  <a:moveTo>
                    <a:pt x="377" y="0"/>
                  </a:moveTo>
                  <a:cubicBezTo>
                    <a:pt x="0" y="0"/>
                    <a:pt x="3" y="574"/>
                    <a:pt x="386" y="574"/>
                  </a:cubicBezTo>
                  <a:cubicBezTo>
                    <a:pt x="393" y="574"/>
                    <a:pt x="399" y="574"/>
                    <a:pt x="406" y="574"/>
                  </a:cubicBezTo>
                  <a:lnTo>
                    <a:pt x="5208" y="574"/>
                  </a:lnTo>
                  <a:cubicBezTo>
                    <a:pt x="5215" y="574"/>
                    <a:pt x="5221" y="574"/>
                    <a:pt x="5228" y="574"/>
                  </a:cubicBezTo>
                  <a:cubicBezTo>
                    <a:pt x="5611" y="574"/>
                    <a:pt x="5614" y="0"/>
                    <a:pt x="5237" y="0"/>
                  </a:cubicBezTo>
                  <a:cubicBezTo>
                    <a:pt x="5228" y="0"/>
                    <a:pt x="5218" y="1"/>
                    <a:pt x="5208" y="1"/>
                  </a:cubicBezTo>
                  <a:lnTo>
                    <a:pt x="406" y="1"/>
                  </a:lnTo>
                  <a:cubicBezTo>
                    <a:pt x="396" y="1"/>
                    <a:pt x="387" y="0"/>
                    <a:pt x="37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1"/>
            <p:cNvSpPr/>
            <p:nvPr/>
          </p:nvSpPr>
          <p:spPr>
            <a:xfrm>
              <a:off x="3616183" y="2468501"/>
              <a:ext cx="61517" cy="14806"/>
            </a:xfrm>
            <a:custGeom>
              <a:avLst/>
              <a:gdLst/>
              <a:ahLst/>
              <a:cxnLst/>
              <a:rect l="l" t="t" r="r" b="b"/>
              <a:pathLst>
                <a:path w="2389" h="575" extrusionOk="0">
                  <a:moveTo>
                    <a:pt x="377" y="0"/>
                  </a:moveTo>
                  <a:cubicBezTo>
                    <a:pt x="0" y="0"/>
                    <a:pt x="3" y="575"/>
                    <a:pt x="387" y="575"/>
                  </a:cubicBezTo>
                  <a:cubicBezTo>
                    <a:pt x="393" y="575"/>
                    <a:pt x="399" y="575"/>
                    <a:pt x="406" y="574"/>
                  </a:cubicBezTo>
                  <a:lnTo>
                    <a:pt x="1983" y="574"/>
                  </a:lnTo>
                  <a:cubicBezTo>
                    <a:pt x="1990" y="575"/>
                    <a:pt x="1996" y="575"/>
                    <a:pt x="2003" y="575"/>
                  </a:cubicBezTo>
                  <a:cubicBezTo>
                    <a:pt x="2386" y="575"/>
                    <a:pt x="2389" y="0"/>
                    <a:pt x="2012" y="0"/>
                  </a:cubicBezTo>
                  <a:cubicBezTo>
                    <a:pt x="2003" y="0"/>
                    <a:pt x="1993" y="1"/>
                    <a:pt x="1983" y="2"/>
                  </a:cubicBezTo>
                  <a:lnTo>
                    <a:pt x="406" y="2"/>
                  </a:lnTo>
                  <a:cubicBezTo>
                    <a:pt x="396" y="1"/>
                    <a:pt x="387" y="0"/>
                    <a:pt x="37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1"/>
            <p:cNvSpPr/>
            <p:nvPr/>
          </p:nvSpPr>
          <p:spPr>
            <a:xfrm>
              <a:off x="3616183" y="2432811"/>
              <a:ext cx="61517" cy="15064"/>
            </a:xfrm>
            <a:custGeom>
              <a:avLst/>
              <a:gdLst/>
              <a:ahLst/>
              <a:cxnLst/>
              <a:rect l="l" t="t" r="r" b="b"/>
              <a:pathLst>
                <a:path w="2389" h="585" extrusionOk="0">
                  <a:moveTo>
                    <a:pt x="387" y="1"/>
                  </a:moveTo>
                  <a:cubicBezTo>
                    <a:pt x="0" y="1"/>
                    <a:pt x="0" y="584"/>
                    <a:pt x="387" y="584"/>
                  </a:cubicBezTo>
                  <a:cubicBezTo>
                    <a:pt x="393" y="584"/>
                    <a:pt x="399" y="584"/>
                    <a:pt x="406" y="584"/>
                  </a:cubicBezTo>
                  <a:lnTo>
                    <a:pt x="1983" y="584"/>
                  </a:lnTo>
                  <a:cubicBezTo>
                    <a:pt x="1990" y="584"/>
                    <a:pt x="1996" y="584"/>
                    <a:pt x="2003" y="584"/>
                  </a:cubicBezTo>
                  <a:cubicBezTo>
                    <a:pt x="2389" y="584"/>
                    <a:pt x="2389" y="1"/>
                    <a:pt x="2003" y="1"/>
                  </a:cubicBezTo>
                  <a:cubicBezTo>
                    <a:pt x="1996" y="1"/>
                    <a:pt x="1990" y="1"/>
                    <a:pt x="1983" y="1"/>
                  </a:cubicBezTo>
                  <a:lnTo>
                    <a:pt x="406" y="1"/>
                  </a:lnTo>
                  <a:cubicBezTo>
                    <a:pt x="399" y="1"/>
                    <a:pt x="393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1"/>
            <p:cNvSpPr/>
            <p:nvPr/>
          </p:nvSpPr>
          <p:spPr>
            <a:xfrm>
              <a:off x="3617316" y="2503959"/>
              <a:ext cx="59251" cy="14781"/>
            </a:xfrm>
            <a:custGeom>
              <a:avLst/>
              <a:gdLst/>
              <a:ahLst/>
              <a:cxnLst/>
              <a:rect l="l" t="t" r="r" b="b"/>
              <a:pathLst>
                <a:path w="2301" h="574" extrusionOk="0">
                  <a:moveTo>
                    <a:pt x="362" y="1"/>
                  </a:moveTo>
                  <a:cubicBezTo>
                    <a:pt x="0" y="21"/>
                    <a:pt x="0" y="554"/>
                    <a:pt x="362" y="574"/>
                  </a:cubicBezTo>
                  <a:lnTo>
                    <a:pt x="1939" y="574"/>
                  </a:lnTo>
                  <a:cubicBezTo>
                    <a:pt x="2301" y="554"/>
                    <a:pt x="2301" y="21"/>
                    <a:pt x="193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1"/>
            <p:cNvSpPr/>
            <p:nvPr/>
          </p:nvSpPr>
          <p:spPr>
            <a:xfrm>
              <a:off x="3437246" y="2286912"/>
              <a:ext cx="378782" cy="378190"/>
            </a:xfrm>
            <a:custGeom>
              <a:avLst/>
              <a:gdLst/>
              <a:ahLst/>
              <a:cxnLst/>
              <a:rect l="l" t="t" r="r" b="b"/>
              <a:pathLst>
                <a:path w="14710" h="14687" extrusionOk="0">
                  <a:moveTo>
                    <a:pt x="5803" y="583"/>
                  </a:moveTo>
                  <a:cubicBezTo>
                    <a:pt x="6167" y="583"/>
                    <a:pt x="6531" y="824"/>
                    <a:pt x="6551" y="1307"/>
                  </a:cubicBezTo>
                  <a:lnTo>
                    <a:pt x="6551" y="1528"/>
                  </a:lnTo>
                  <a:cubicBezTo>
                    <a:pt x="6551" y="1688"/>
                    <a:pt x="6682" y="1819"/>
                    <a:pt x="6842" y="1819"/>
                  </a:cubicBezTo>
                  <a:lnTo>
                    <a:pt x="7777" y="1819"/>
                  </a:lnTo>
                  <a:cubicBezTo>
                    <a:pt x="8048" y="1819"/>
                    <a:pt x="8269" y="2040"/>
                    <a:pt x="8269" y="2311"/>
                  </a:cubicBezTo>
                  <a:lnTo>
                    <a:pt x="8269" y="2854"/>
                  </a:lnTo>
                  <a:lnTo>
                    <a:pt x="3336" y="2854"/>
                  </a:lnTo>
                  <a:lnTo>
                    <a:pt x="3336" y="2311"/>
                  </a:lnTo>
                  <a:cubicBezTo>
                    <a:pt x="3336" y="2040"/>
                    <a:pt x="3557" y="1819"/>
                    <a:pt x="3828" y="1819"/>
                  </a:cubicBezTo>
                  <a:lnTo>
                    <a:pt x="4773" y="1819"/>
                  </a:lnTo>
                  <a:cubicBezTo>
                    <a:pt x="4923" y="1819"/>
                    <a:pt x="5054" y="1688"/>
                    <a:pt x="5054" y="1528"/>
                  </a:cubicBezTo>
                  <a:lnTo>
                    <a:pt x="5054" y="1307"/>
                  </a:lnTo>
                  <a:cubicBezTo>
                    <a:pt x="5074" y="824"/>
                    <a:pt x="5438" y="583"/>
                    <a:pt x="5803" y="583"/>
                  </a:cubicBezTo>
                  <a:close/>
                  <a:moveTo>
                    <a:pt x="8852" y="2271"/>
                  </a:moveTo>
                  <a:lnTo>
                    <a:pt x="11032" y="2281"/>
                  </a:lnTo>
                  <a:lnTo>
                    <a:pt x="11032" y="4311"/>
                  </a:lnTo>
                  <a:lnTo>
                    <a:pt x="10459" y="4311"/>
                  </a:lnTo>
                  <a:lnTo>
                    <a:pt x="10459" y="3135"/>
                  </a:lnTo>
                  <a:cubicBezTo>
                    <a:pt x="10459" y="2974"/>
                    <a:pt x="10329" y="2844"/>
                    <a:pt x="10168" y="2844"/>
                  </a:cubicBezTo>
                  <a:lnTo>
                    <a:pt x="8852" y="2844"/>
                  </a:lnTo>
                  <a:lnTo>
                    <a:pt x="8852" y="2311"/>
                  </a:lnTo>
                  <a:lnTo>
                    <a:pt x="8852" y="2271"/>
                  </a:lnTo>
                  <a:close/>
                  <a:moveTo>
                    <a:pt x="10481" y="4893"/>
                  </a:moveTo>
                  <a:cubicBezTo>
                    <a:pt x="10490" y="4893"/>
                    <a:pt x="10500" y="4893"/>
                    <a:pt x="10510" y="4893"/>
                  </a:cubicBezTo>
                  <a:lnTo>
                    <a:pt x="13735" y="4893"/>
                  </a:lnTo>
                  <a:cubicBezTo>
                    <a:pt x="13956" y="4893"/>
                    <a:pt x="14137" y="5064"/>
                    <a:pt x="14137" y="5285"/>
                  </a:cubicBezTo>
                  <a:lnTo>
                    <a:pt x="14127" y="5285"/>
                  </a:lnTo>
                  <a:cubicBezTo>
                    <a:pt x="14127" y="5506"/>
                    <a:pt x="13956" y="5687"/>
                    <a:pt x="13735" y="5687"/>
                  </a:cubicBezTo>
                  <a:lnTo>
                    <a:pt x="10510" y="5687"/>
                  </a:lnTo>
                  <a:cubicBezTo>
                    <a:pt x="10500" y="5688"/>
                    <a:pt x="10490" y="5688"/>
                    <a:pt x="10481" y="5688"/>
                  </a:cubicBezTo>
                  <a:cubicBezTo>
                    <a:pt x="9957" y="5688"/>
                    <a:pt x="9957" y="4893"/>
                    <a:pt x="10481" y="4893"/>
                  </a:cubicBezTo>
                  <a:close/>
                  <a:moveTo>
                    <a:pt x="9877" y="3427"/>
                  </a:moveTo>
                  <a:lnTo>
                    <a:pt x="9877" y="4542"/>
                  </a:lnTo>
                  <a:cubicBezTo>
                    <a:pt x="9374" y="4974"/>
                    <a:pt x="9435" y="5767"/>
                    <a:pt x="9997" y="6109"/>
                  </a:cubicBezTo>
                  <a:lnTo>
                    <a:pt x="9997" y="12559"/>
                  </a:lnTo>
                  <a:cubicBezTo>
                    <a:pt x="9997" y="12690"/>
                    <a:pt x="10007" y="12821"/>
                    <a:pt x="10037" y="12961"/>
                  </a:cubicBezTo>
                  <a:lnTo>
                    <a:pt x="1729" y="12961"/>
                  </a:lnTo>
                  <a:lnTo>
                    <a:pt x="1729" y="3427"/>
                  </a:lnTo>
                  <a:close/>
                  <a:moveTo>
                    <a:pt x="2753" y="2281"/>
                  </a:moveTo>
                  <a:lnTo>
                    <a:pt x="2753" y="2311"/>
                  </a:lnTo>
                  <a:lnTo>
                    <a:pt x="2753" y="2854"/>
                  </a:lnTo>
                  <a:lnTo>
                    <a:pt x="1437" y="2854"/>
                  </a:lnTo>
                  <a:cubicBezTo>
                    <a:pt x="1286" y="2854"/>
                    <a:pt x="1156" y="2974"/>
                    <a:pt x="1156" y="3135"/>
                  </a:cubicBezTo>
                  <a:lnTo>
                    <a:pt x="1156" y="13243"/>
                  </a:lnTo>
                  <a:cubicBezTo>
                    <a:pt x="1156" y="13403"/>
                    <a:pt x="1276" y="13534"/>
                    <a:pt x="1437" y="13534"/>
                  </a:cubicBezTo>
                  <a:lnTo>
                    <a:pt x="10168" y="13534"/>
                  </a:lnTo>
                  <a:cubicBezTo>
                    <a:pt x="10188" y="13534"/>
                    <a:pt x="10208" y="13524"/>
                    <a:pt x="10228" y="13524"/>
                  </a:cubicBezTo>
                  <a:cubicBezTo>
                    <a:pt x="10339" y="13745"/>
                    <a:pt x="10490" y="13936"/>
                    <a:pt x="10670" y="14107"/>
                  </a:cubicBezTo>
                  <a:lnTo>
                    <a:pt x="573" y="14107"/>
                  </a:lnTo>
                  <a:lnTo>
                    <a:pt x="573" y="2281"/>
                  </a:lnTo>
                  <a:close/>
                  <a:moveTo>
                    <a:pt x="13675" y="6260"/>
                  </a:moveTo>
                  <a:lnTo>
                    <a:pt x="13675" y="12559"/>
                  </a:lnTo>
                  <a:cubicBezTo>
                    <a:pt x="13675" y="13413"/>
                    <a:pt x="12981" y="14107"/>
                    <a:pt x="12117" y="14107"/>
                  </a:cubicBezTo>
                  <a:cubicBezTo>
                    <a:pt x="11263" y="14107"/>
                    <a:pt x="10570" y="13413"/>
                    <a:pt x="10570" y="12559"/>
                  </a:cubicBezTo>
                  <a:lnTo>
                    <a:pt x="10570" y="9887"/>
                  </a:lnTo>
                  <a:lnTo>
                    <a:pt x="11816" y="9887"/>
                  </a:lnTo>
                  <a:cubicBezTo>
                    <a:pt x="12178" y="9867"/>
                    <a:pt x="12178" y="9334"/>
                    <a:pt x="11816" y="9314"/>
                  </a:cubicBezTo>
                  <a:lnTo>
                    <a:pt x="10570" y="9314"/>
                  </a:lnTo>
                  <a:lnTo>
                    <a:pt x="10570" y="6260"/>
                  </a:lnTo>
                  <a:close/>
                  <a:moveTo>
                    <a:pt x="5808" y="0"/>
                  </a:moveTo>
                  <a:cubicBezTo>
                    <a:pt x="5104" y="0"/>
                    <a:pt x="4532" y="543"/>
                    <a:pt x="4491" y="1236"/>
                  </a:cubicBezTo>
                  <a:lnTo>
                    <a:pt x="3828" y="1236"/>
                  </a:lnTo>
                  <a:cubicBezTo>
                    <a:pt x="3487" y="1236"/>
                    <a:pt x="3155" y="1417"/>
                    <a:pt x="2954" y="1698"/>
                  </a:cubicBezTo>
                  <a:lnTo>
                    <a:pt x="292" y="1698"/>
                  </a:lnTo>
                  <a:cubicBezTo>
                    <a:pt x="131" y="1698"/>
                    <a:pt x="0" y="1829"/>
                    <a:pt x="0" y="1990"/>
                  </a:cubicBezTo>
                  <a:lnTo>
                    <a:pt x="0" y="14398"/>
                  </a:lnTo>
                  <a:cubicBezTo>
                    <a:pt x="0" y="14549"/>
                    <a:pt x="131" y="14679"/>
                    <a:pt x="292" y="14679"/>
                  </a:cubicBezTo>
                  <a:lnTo>
                    <a:pt x="11313" y="14679"/>
                  </a:lnTo>
                  <a:cubicBezTo>
                    <a:pt x="11394" y="14679"/>
                    <a:pt x="11464" y="14649"/>
                    <a:pt x="11524" y="14599"/>
                  </a:cubicBezTo>
                  <a:cubicBezTo>
                    <a:pt x="11726" y="14659"/>
                    <a:pt x="11929" y="14687"/>
                    <a:pt x="12126" y="14687"/>
                  </a:cubicBezTo>
                  <a:cubicBezTo>
                    <a:pt x="13257" y="14687"/>
                    <a:pt x="14247" y="13765"/>
                    <a:pt x="14247" y="12559"/>
                  </a:cubicBezTo>
                  <a:lnTo>
                    <a:pt x="14247" y="6119"/>
                  </a:lnTo>
                  <a:cubicBezTo>
                    <a:pt x="14529" y="5938"/>
                    <a:pt x="14699" y="5627"/>
                    <a:pt x="14709" y="5285"/>
                  </a:cubicBezTo>
                  <a:cubicBezTo>
                    <a:pt x="14699" y="4753"/>
                    <a:pt x="14267" y="4321"/>
                    <a:pt x="13735" y="4321"/>
                  </a:cubicBezTo>
                  <a:lnTo>
                    <a:pt x="11595" y="4321"/>
                  </a:lnTo>
                  <a:lnTo>
                    <a:pt x="11595" y="1990"/>
                  </a:lnTo>
                  <a:cubicBezTo>
                    <a:pt x="11595" y="1829"/>
                    <a:pt x="11464" y="1708"/>
                    <a:pt x="11313" y="1708"/>
                  </a:cubicBezTo>
                  <a:lnTo>
                    <a:pt x="8701" y="1708"/>
                  </a:lnTo>
                  <a:cubicBezTo>
                    <a:pt x="8696" y="1703"/>
                    <a:pt x="8689" y="1701"/>
                    <a:pt x="8681" y="1701"/>
                  </a:cubicBezTo>
                  <a:cubicBezTo>
                    <a:pt x="8674" y="1701"/>
                    <a:pt x="8666" y="1703"/>
                    <a:pt x="8661" y="1708"/>
                  </a:cubicBezTo>
                  <a:cubicBezTo>
                    <a:pt x="8460" y="1417"/>
                    <a:pt x="8129" y="1236"/>
                    <a:pt x="7777" y="1236"/>
                  </a:cubicBezTo>
                  <a:lnTo>
                    <a:pt x="7124" y="1236"/>
                  </a:lnTo>
                  <a:cubicBezTo>
                    <a:pt x="7084" y="543"/>
                    <a:pt x="6501" y="0"/>
                    <a:pt x="580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1"/>
            <p:cNvSpPr/>
            <p:nvPr/>
          </p:nvSpPr>
          <p:spPr>
            <a:xfrm>
              <a:off x="3758812" y="2526747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3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2" y="569"/>
                    <a:pt x="371" y="577"/>
                    <a:pt x="408" y="577"/>
                  </a:cubicBezTo>
                  <a:cubicBezTo>
                    <a:pt x="641" y="577"/>
                    <a:pt x="795" y="280"/>
                    <a:pt x="604" y="80"/>
                  </a:cubicBezTo>
                  <a:cubicBezTo>
                    <a:pt x="554" y="30"/>
                    <a:pt x="48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1"/>
            <p:cNvSpPr/>
            <p:nvPr/>
          </p:nvSpPr>
          <p:spPr>
            <a:xfrm>
              <a:off x="3747224" y="2471539"/>
              <a:ext cx="20677" cy="14858"/>
            </a:xfrm>
            <a:custGeom>
              <a:avLst/>
              <a:gdLst/>
              <a:ahLst/>
              <a:cxnLst/>
              <a:rect l="l" t="t" r="r" b="b"/>
              <a:pathLst>
                <a:path w="803" h="577" extrusionOk="0">
                  <a:moveTo>
                    <a:pt x="395" y="0"/>
                  </a:moveTo>
                  <a:cubicBezTo>
                    <a:pt x="160" y="0"/>
                    <a:pt x="0" y="296"/>
                    <a:pt x="200" y="486"/>
                  </a:cubicBezTo>
                  <a:cubicBezTo>
                    <a:pt x="250" y="547"/>
                    <a:pt x="320" y="577"/>
                    <a:pt x="401" y="577"/>
                  </a:cubicBezTo>
                  <a:cubicBezTo>
                    <a:pt x="712" y="577"/>
                    <a:pt x="803" y="145"/>
                    <a:pt x="511" y="24"/>
                  </a:cubicBezTo>
                  <a:cubicBezTo>
                    <a:pt x="471" y="8"/>
                    <a:pt x="432" y="0"/>
                    <a:pt x="39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1"/>
            <p:cNvSpPr/>
            <p:nvPr/>
          </p:nvSpPr>
          <p:spPr>
            <a:xfrm>
              <a:off x="3721835" y="2495950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402" y="1"/>
                  </a:moveTo>
                  <a:cubicBezTo>
                    <a:pt x="91" y="1"/>
                    <a:pt x="0" y="433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0" y="577"/>
                    <a:pt x="794" y="282"/>
                    <a:pt x="603" y="91"/>
                  </a:cubicBezTo>
                  <a:cubicBezTo>
                    <a:pt x="553" y="31"/>
                    <a:pt x="472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1"/>
            <p:cNvSpPr/>
            <p:nvPr/>
          </p:nvSpPr>
          <p:spPr>
            <a:xfrm>
              <a:off x="3719492" y="2565038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3" y="0"/>
                  </a:moveTo>
                  <a:cubicBezTo>
                    <a:pt x="81" y="0"/>
                    <a:pt x="1" y="432"/>
                    <a:pt x="292" y="553"/>
                  </a:cubicBezTo>
                  <a:cubicBezTo>
                    <a:pt x="331" y="569"/>
                    <a:pt x="369" y="576"/>
                    <a:pt x="406" y="576"/>
                  </a:cubicBezTo>
                  <a:cubicBezTo>
                    <a:pt x="640" y="576"/>
                    <a:pt x="795" y="272"/>
                    <a:pt x="604" y="80"/>
                  </a:cubicBezTo>
                  <a:cubicBezTo>
                    <a:pt x="543" y="30"/>
                    <a:pt x="47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1"/>
            <p:cNvSpPr/>
            <p:nvPr/>
          </p:nvSpPr>
          <p:spPr>
            <a:xfrm>
              <a:off x="3741997" y="2610306"/>
              <a:ext cx="20497" cy="14858"/>
            </a:xfrm>
            <a:custGeom>
              <a:avLst/>
              <a:gdLst/>
              <a:ahLst/>
              <a:cxnLst/>
              <a:rect l="l" t="t" r="r" b="b"/>
              <a:pathLst>
                <a:path w="796" h="577" extrusionOk="0">
                  <a:moveTo>
                    <a:pt x="403" y="0"/>
                  </a:moveTo>
                  <a:cubicBezTo>
                    <a:pt x="81" y="0"/>
                    <a:pt x="1" y="432"/>
                    <a:pt x="292" y="553"/>
                  </a:cubicBezTo>
                  <a:cubicBezTo>
                    <a:pt x="331" y="569"/>
                    <a:pt x="370" y="576"/>
                    <a:pt x="406" y="576"/>
                  </a:cubicBezTo>
                  <a:cubicBezTo>
                    <a:pt x="640" y="576"/>
                    <a:pt x="795" y="272"/>
                    <a:pt x="604" y="81"/>
                  </a:cubicBezTo>
                  <a:cubicBezTo>
                    <a:pt x="553" y="30"/>
                    <a:pt x="47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41"/>
          <p:cNvGrpSpPr/>
          <p:nvPr/>
        </p:nvGrpSpPr>
        <p:grpSpPr>
          <a:xfrm>
            <a:off x="2822284" y="1976714"/>
            <a:ext cx="378783" cy="309412"/>
            <a:chOff x="2822284" y="2321314"/>
            <a:chExt cx="378783" cy="309412"/>
          </a:xfrm>
        </p:grpSpPr>
        <p:sp>
          <p:nvSpPr>
            <p:cNvPr id="1750" name="Google Shape;1750;p41"/>
            <p:cNvSpPr/>
            <p:nvPr/>
          </p:nvSpPr>
          <p:spPr>
            <a:xfrm>
              <a:off x="2822284" y="2321314"/>
              <a:ext cx="378783" cy="309412"/>
            </a:xfrm>
            <a:custGeom>
              <a:avLst/>
              <a:gdLst/>
              <a:ahLst/>
              <a:cxnLst/>
              <a:rect l="l" t="t" r="r" b="b"/>
              <a:pathLst>
                <a:path w="14710" h="12016" extrusionOk="0">
                  <a:moveTo>
                    <a:pt x="4177" y="3607"/>
                  </a:moveTo>
                  <a:cubicBezTo>
                    <a:pt x="4254" y="3607"/>
                    <a:pt x="4329" y="3614"/>
                    <a:pt x="4401" y="3628"/>
                  </a:cubicBezTo>
                  <a:cubicBezTo>
                    <a:pt x="4964" y="3728"/>
                    <a:pt x="5295" y="4190"/>
                    <a:pt x="5295" y="4874"/>
                  </a:cubicBezTo>
                  <a:lnTo>
                    <a:pt x="5305" y="8561"/>
                  </a:lnTo>
                  <a:cubicBezTo>
                    <a:pt x="5305" y="9887"/>
                    <a:pt x="3959" y="10600"/>
                    <a:pt x="2643" y="11113"/>
                  </a:cubicBezTo>
                  <a:lnTo>
                    <a:pt x="2000" y="11364"/>
                  </a:lnTo>
                  <a:cubicBezTo>
                    <a:pt x="1877" y="11415"/>
                    <a:pt x="1749" y="11440"/>
                    <a:pt x="1622" y="11440"/>
                  </a:cubicBezTo>
                  <a:cubicBezTo>
                    <a:pt x="1373" y="11440"/>
                    <a:pt x="1128" y="11346"/>
                    <a:pt x="935" y="11173"/>
                  </a:cubicBezTo>
                  <a:cubicBezTo>
                    <a:pt x="724" y="10972"/>
                    <a:pt x="593" y="10691"/>
                    <a:pt x="593" y="10399"/>
                  </a:cubicBezTo>
                  <a:cubicBezTo>
                    <a:pt x="593" y="9947"/>
                    <a:pt x="744" y="9505"/>
                    <a:pt x="1015" y="9144"/>
                  </a:cubicBezTo>
                  <a:cubicBezTo>
                    <a:pt x="1096" y="9304"/>
                    <a:pt x="1196" y="9455"/>
                    <a:pt x="1317" y="9586"/>
                  </a:cubicBezTo>
                  <a:lnTo>
                    <a:pt x="1708" y="9164"/>
                  </a:lnTo>
                  <a:cubicBezTo>
                    <a:pt x="1698" y="9154"/>
                    <a:pt x="1377" y="8822"/>
                    <a:pt x="1377" y="8149"/>
                  </a:cubicBezTo>
                  <a:cubicBezTo>
                    <a:pt x="1387" y="7878"/>
                    <a:pt x="1477" y="7606"/>
                    <a:pt x="1628" y="7385"/>
                  </a:cubicBezTo>
                  <a:cubicBezTo>
                    <a:pt x="1789" y="7697"/>
                    <a:pt x="1990" y="7988"/>
                    <a:pt x="2231" y="8239"/>
                  </a:cubicBezTo>
                  <a:cubicBezTo>
                    <a:pt x="2292" y="8291"/>
                    <a:pt x="2358" y="8313"/>
                    <a:pt x="2421" y="8313"/>
                  </a:cubicBezTo>
                  <a:cubicBezTo>
                    <a:pt x="2631" y="8313"/>
                    <a:pt x="2809" y="8073"/>
                    <a:pt x="2663" y="7858"/>
                  </a:cubicBezTo>
                  <a:cubicBezTo>
                    <a:pt x="1919" y="7024"/>
                    <a:pt x="1849" y="6843"/>
                    <a:pt x="2623" y="4843"/>
                  </a:cubicBezTo>
                  <a:cubicBezTo>
                    <a:pt x="2949" y="3969"/>
                    <a:pt x="3617" y="3607"/>
                    <a:pt x="4177" y="3607"/>
                  </a:cubicBezTo>
                  <a:close/>
                  <a:moveTo>
                    <a:pt x="10559" y="3598"/>
                  </a:moveTo>
                  <a:cubicBezTo>
                    <a:pt x="11117" y="3598"/>
                    <a:pt x="11781" y="3967"/>
                    <a:pt x="12117" y="4843"/>
                  </a:cubicBezTo>
                  <a:cubicBezTo>
                    <a:pt x="12891" y="6843"/>
                    <a:pt x="12821" y="7024"/>
                    <a:pt x="12077" y="7858"/>
                  </a:cubicBezTo>
                  <a:cubicBezTo>
                    <a:pt x="11931" y="8072"/>
                    <a:pt x="12107" y="8304"/>
                    <a:pt x="12310" y="8304"/>
                  </a:cubicBezTo>
                  <a:cubicBezTo>
                    <a:pt x="12374" y="8304"/>
                    <a:pt x="12439" y="8282"/>
                    <a:pt x="12499" y="8229"/>
                  </a:cubicBezTo>
                  <a:cubicBezTo>
                    <a:pt x="12750" y="7978"/>
                    <a:pt x="12951" y="7687"/>
                    <a:pt x="13112" y="7375"/>
                  </a:cubicBezTo>
                  <a:cubicBezTo>
                    <a:pt x="13263" y="7606"/>
                    <a:pt x="13353" y="7868"/>
                    <a:pt x="13363" y="8149"/>
                  </a:cubicBezTo>
                  <a:cubicBezTo>
                    <a:pt x="13363" y="8822"/>
                    <a:pt x="13042" y="9154"/>
                    <a:pt x="13032" y="9164"/>
                  </a:cubicBezTo>
                  <a:lnTo>
                    <a:pt x="13423" y="9576"/>
                  </a:lnTo>
                  <a:cubicBezTo>
                    <a:pt x="13544" y="9455"/>
                    <a:pt x="13644" y="9304"/>
                    <a:pt x="13715" y="9144"/>
                  </a:cubicBezTo>
                  <a:cubicBezTo>
                    <a:pt x="13996" y="9495"/>
                    <a:pt x="14147" y="9937"/>
                    <a:pt x="14147" y="10399"/>
                  </a:cubicBezTo>
                  <a:cubicBezTo>
                    <a:pt x="14147" y="10691"/>
                    <a:pt x="14026" y="10972"/>
                    <a:pt x="13815" y="11173"/>
                  </a:cubicBezTo>
                  <a:cubicBezTo>
                    <a:pt x="13619" y="11349"/>
                    <a:pt x="13369" y="11443"/>
                    <a:pt x="13116" y="11443"/>
                  </a:cubicBezTo>
                  <a:cubicBezTo>
                    <a:pt x="12993" y="11443"/>
                    <a:pt x="12869" y="11420"/>
                    <a:pt x="12750" y="11374"/>
                  </a:cubicBezTo>
                  <a:lnTo>
                    <a:pt x="12107" y="11123"/>
                  </a:lnTo>
                  <a:cubicBezTo>
                    <a:pt x="10791" y="10600"/>
                    <a:pt x="9445" y="9887"/>
                    <a:pt x="9445" y="8561"/>
                  </a:cubicBezTo>
                  <a:lnTo>
                    <a:pt x="9445" y="4864"/>
                  </a:lnTo>
                  <a:cubicBezTo>
                    <a:pt x="9445" y="4190"/>
                    <a:pt x="9776" y="3718"/>
                    <a:pt x="10339" y="3618"/>
                  </a:cubicBezTo>
                  <a:cubicBezTo>
                    <a:pt x="10409" y="3605"/>
                    <a:pt x="10483" y="3598"/>
                    <a:pt x="10559" y="3598"/>
                  </a:cubicBezTo>
                  <a:close/>
                  <a:moveTo>
                    <a:pt x="6792" y="1"/>
                  </a:moveTo>
                  <a:cubicBezTo>
                    <a:pt x="6632" y="1"/>
                    <a:pt x="6501" y="131"/>
                    <a:pt x="6501" y="292"/>
                  </a:cubicBezTo>
                  <a:lnTo>
                    <a:pt x="6501" y="3166"/>
                  </a:lnTo>
                  <a:lnTo>
                    <a:pt x="5627" y="3859"/>
                  </a:lnTo>
                  <a:cubicBezTo>
                    <a:pt x="5577" y="3778"/>
                    <a:pt x="5526" y="3708"/>
                    <a:pt x="5476" y="3638"/>
                  </a:cubicBezTo>
                  <a:cubicBezTo>
                    <a:pt x="5235" y="3326"/>
                    <a:pt x="4883" y="3125"/>
                    <a:pt x="4502" y="3055"/>
                  </a:cubicBezTo>
                  <a:cubicBezTo>
                    <a:pt x="4399" y="3036"/>
                    <a:pt x="4293" y="3026"/>
                    <a:pt x="4183" y="3026"/>
                  </a:cubicBezTo>
                  <a:cubicBezTo>
                    <a:pt x="3418" y="3026"/>
                    <a:pt x="2511" y="3500"/>
                    <a:pt x="2080" y="4642"/>
                  </a:cubicBezTo>
                  <a:cubicBezTo>
                    <a:pt x="1698" y="5617"/>
                    <a:pt x="1518" y="6200"/>
                    <a:pt x="1497" y="6672"/>
                  </a:cubicBezTo>
                  <a:cubicBezTo>
                    <a:pt x="1065" y="7054"/>
                    <a:pt x="814" y="7586"/>
                    <a:pt x="794" y="8159"/>
                  </a:cubicBezTo>
                  <a:cubicBezTo>
                    <a:pt x="794" y="8269"/>
                    <a:pt x="804" y="8390"/>
                    <a:pt x="814" y="8501"/>
                  </a:cubicBezTo>
                  <a:lnTo>
                    <a:pt x="694" y="8621"/>
                  </a:lnTo>
                  <a:cubicBezTo>
                    <a:pt x="252" y="9113"/>
                    <a:pt x="0" y="9746"/>
                    <a:pt x="0" y="10399"/>
                  </a:cubicBezTo>
                  <a:cubicBezTo>
                    <a:pt x="0" y="10862"/>
                    <a:pt x="201" y="11294"/>
                    <a:pt x="533" y="11595"/>
                  </a:cubicBezTo>
                  <a:cubicBezTo>
                    <a:pt x="835" y="11870"/>
                    <a:pt x="1223" y="12016"/>
                    <a:pt x="1614" y="12016"/>
                  </a:cubicBezTo>
                  <a:cubicBezTo>
                    <a:pt x="1809" y="12016"/>
                    <a:pt x="2004" y="11980"/>
                    <a:pt x="2191" y="11907"/>
                  </a:cubicBezTo>
                  <a:lnTo>
                    <a:pt x="2834" y="11655"/>
                  </a:lnTo>
                  <a:cubicBezTo>
                    <a:pt x="4240" y="11103"/>
                    <a:pt x="5868" y="10249"/>
                    <a:pt x="5868" y="8561"/>
                  </a:cubicBezTo>
                  <a:lnTo>
                    <a:pt x="5868" y="5788"/>
                  </a:lnTo>
                  <a:cubicBezTo>
                    <a:pt x="5948" y="5758"/>
                    <a:pt x="6039" y="5718"/>
                    <a:pt x="6109" y="5657"/>
                  </a:cubicBezTo>
                  <a:lnTo>
                    <a:pt x="7355" y="4683"/>
                  </a:lnTo>
                  <a:lnTo>
                    <a:pt x="8611" y="5657"/>
                  </a:lnTo>
                  <a:cubicBezTo>
                    <a:pt x="8681" y="5718"/>
                    <a:pt x="8761" y="5758"/>
                    <a:pt x="8852" y="5788"/>
                  </a:cubicBezTo>
                  <a:lnTo>
                    <a:pt x="8852" y="8561"/>
                  </a:lnTo>
                  <a:cubicBezTo>
                    <a:pt x="8852" y="10239"/>
                    <a:pt x="10470" y="11093"/>
                    <a:pt x="11876" y="11655"/>
                  </a:cubicBezTo>
                  <a:lnTo>
                    <a:pt x="12529" y="11907"/>
                  </a:lnTo>
                  <a:cubicBezTo>
                    <a:pt x="12716" y="11980"/>
                    <a:pt x="12911" y="12016"/>
                    <a:pt x="13106" y="12016"/>
                  </a:cubicBezTo>
                  <a:cubicBezTo>
                    <a:pt x="13497" y="12016"/>
                    <a:pt x="13885" y="11870"/>
                    <a:pt x="14187" y="11595"/>
                  </a:cubicBezTo>
                  <a:cubicBezTo>
                    <a:pt x="14518" y="11294"/>
                    <a:pt x="14709" y="10852"/>
                    <a:pt x="14709" y="10399"/>
                  </a:cubicBezTo>
                  <a:cubicBezTo>
                    <a:pt x="14709" y="9746"/>
                    <a:pt x="14478" y="9113"/>
                    <a:pt x="14036" y="8621"/>
                  </a:cubicBezTo>
                  <a:lnTo>
                    <a:pt x="13916" y="8501"/>
                  </a:lnTo>
                  <a:cubicBezTo>
                    <a:pt x="13926" y="8390"/>
                    <a:pt x="13936" y="8269"/>
                    <a:pt x="13936" y="8159"/>
                  </a:cubicBezTo>
                  <a:cubicBezTo>
                    <a:pt x="13916" y="7586"/>
                    <a:pt x="13664" y="7054"/>
                    <a:pt x="13232" y="6672"/>
                  </a:cubicBezTo>
                  <a:cubicBezTo>
                    <a:pt x="13212" y="6200"/>
                    <a:pt x="13021" y="5617"/>
                    <a:pt x="12650" y="4642"/>
                  </a:cubicBezTo>
                  <a:cubicBezTo>
                    <a:pt x="12210" y="3500"/>
                    <a:pt x="11310" y="3026"/>
                    <a:pt x="10546" y="3026"/>
                  </a:cubicBezTo>
                  <a:cubicBezTo>
                    <a:pt x="10437" y="3026"/>
                    <a:pt x="10330" y="3036"/>
                    <a:pt x="10228" y="3055"/>
                  </a:cubicBezTo>
                  <a:cubicBezTo>
                    <a:pt x="9847" y="3125"/>
                    <a:pt x="9495" y="3326"/>
                    <a:pt x="9254" y="3638"/>
                  </a:cubicBezTo>
                  <a:cubicBezTo>
                    <a:pt x="9204" y="3708"/>
                    <a:pt x="9153" y="3778"/>
                    <a:pt x="9103" y="3859"/>
                  </a:cubicBezTo>
                  <a:lnTo>
                    <a:pt x="8229" y="3166"/>
                  </a:lnTo>
                  <a:lnTo>
                    <a:pt x="8229" y="2995"/>
                  </a:lnTo>
                  <a:cubicBezTo>
                    <a:pt x="8219" y="2814"/>
                    <a:pt x="8081" y="2723"/>
                    <a:pt x="7943" y="2723"/>
                  </a:cubicBezTo>
                  <a:cubicBezTo>
                    <a:pt x="7805" y="2723"/>
                    <a:pt x="7666" y="2814"/>
                    <a:pt x="7656" y="2995"/>
                  </a:cubicBezTo>
                  <a:lnTo>
                    <a:pt x="7656" y="3326"/>
                  </a:lnTo>
                  <a:cubicBezTo>
                    <a:pt x="7656" y="3427"/>
                    <a:pt x="7717" y="3527"/>
                    <a:pt x="7807" y="3577"/>
                  </a:cubicBezTo>
                  <a:cubicBezTo>
                    <a:pt x="7827" y="3577"/>
                    <a:pt x="7847" y="3588"/>
                    <a:pt x="7857" y="3608"/>
                  </a:cubicBezTo>
                  <a:lnTo>
                    <a:pt x="8902" y="4421"/>
                  </a:lnTo>
                  <a:cubicBezTo>
                    <a:pt x="8872" y="4562"/>
                    <a:pt x="8862" y="4713"/>
                    <a:pt x="8862" y="4864"/>
                  </a:cubicBezTo>
                  <a:lnTo>
                    <a:pt x="8862" y="5115"/>
                  </a:lnTo>
                  <a:lnTo>
                    <a:pt x="7546" y="4080"/>
                  </a:lnTo>
                  <a:cubicBezTo>
                    <a:pt x="7491" y="4040"/>
                    <a:pt x="7428" y="4020"/>
                    <a:pt x="7365" y="4020"/>
                  </a:cubicBezTo>
                  <a:cubicBezTo>
                    <a:pt x="7302" y="4020"/>
                    <a:pt x="7239" y="4040"/>
                    <a:pt x="7184" y="4080"/>
                  </a:cubicBezTo>
                  <a:lnTo>
                    <a:pt x="5868" y="5115"/>
                  </a:lnTo>
                  <a:lnTo>
                    <a:pt x="5868" y="4864"/>
                  </a:lnTo>
                  <a:cubicBezTo>
                    <a:pt x="5878" y="4713"/>
                    <a:pt x="5858" y="4562"/>
                    <a:pt x="5828" y="4421"/>
                  </a:cubicBezTo>
                  <a:lnTo>
                    <a:pt x="6873" y="3608"/>
                  </a:lnTo>
                  <a:cubicBezTo>
                    <a:pt x="6893" y="3588"/>
                    <a:pt x="6903" y="3577"/>
                    <a:pt x="6923" y="3577"/>
                  </a:cubicBezTo>
                  <a:cubicBezTo>
                    <a:pt x="7013" y="3527"/>
                    <a:pt x="7074" y="3427"/>
                    <a:pt x="7074" y="3326"/>
                  </a:cubicBezTo>
                  <a:lnTo>
                    <a:pt x="7074" y="573"/>
                  </a:lnTo>
                  <a:lnTo>
                    <a:pt x="7656" y="573"/>
                  </a:lnTo>
                  <a:lnTo>
                    <a:pt x="7656" y="945"/>
                  </a:lnTo>
                  <a:cubicBezTo>
                    <a:pt x="7666" y="1126"/>
                    <a:pt x="7802" y="1216"/>
                    <a:pt x="7939" y="1216"/>
                  </a:cubicBezTo>
                  <a:cubicBezTo>
                    <a:pt x="8076" y="1216"/>
                    <a:pt x="8214" y="1126"/>
                    <a:pt x="8229" y="945"/>
                  </a:cubicBezTo>
                  <a:lnTo>
                    <a:pt x="8229" y="292"/>
                  </a:lnTo>
                  <a:cubicBezTo>
                    <a:pt x="8229" y="131"/>
                    <a:pt x="8098" y="1"/>
                    <a:pt x="793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1"/>
            <p:cNvSpPr/>
            <p:nvPr/>
          </p:nvSpPr>
          <p:spPr>
            <a:xfrm>
              <a:off x="3016568" y="2365810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3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1" y="570"/>
                    <a:pt x="369" y="577"/>
                    <a:pt x="406" y="577"/>
                  </a:cubicBezTo>
                  <a:cubicBezTo>
                    <a:pt x="640" y="577"/>
                    <a:pt x="795" y="273"/>
                    <a:pt x="604" y="81"/>
                  </a:cubicBezTo>
                  <a:cubicBezTo>
                    <a:pt x="553" y="31"/>
                    <a:pt x="483" y="1"/>
                    <a:pt x="40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1"/>
            <p:cNvSpPr/>
            <p:nvPr/>
          </p:nvSpPr>
          <p:spPr>
            <a:xfrm>
              <a:off x="2929379" y="2534241"/>
              <a:ext cx="15038" cy="15296"/>
            </a:xfrm>
            <a:custGeom>
              <a:avLst/>
              <a:gdLst/>
              <a:ahLst/>
              <a:cxnLst/>
              <a:rect l="l" t="t" r="r" b="b"/>
              <a:pathLst>
                <a:path w="584" h="594" extrusionOk="0">
                  <a:moveTo>
                    <a:pt x="282" y="0"/>
                  </a:moveTo>
                  <a:cubicBezTo>
                    <a:pt x="132" y="0"/>
                    <a:pt x="1" y="131"/>
                    <a:pt x="1" y="292"/>
                  </a:cubicBezTo>
                  <a:lnTo>
                    <a:pt x="1" y="302"/>
                  </a:lnTo>
                  <a:cubicBezTo>
                    <a:pt x="1" y="463"/>
                    <a:pt x="121" y="583"/>
                    <a:pt x="282" y="593"/>
                  </a:cubicBezTo>
                  <a:cubicBezTo>
                    <a:pt x="443" y="593"/>
                    <a:pt x="574" y="473"/>
                    <a:pt x="584" y="312"/>
                  </a:cubicBezTo>
                  <a:lnTo>
                    <a:pt x="584" y="302"/>
                  </a:lnTo>
                  <a:cubicBezTo>
                    <a:pt x="584" y="131"/>
                    <a:pt x="453" y="0"/>
                    <a:pt x="28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1"/>
            <p:cNvSpPr/>
            <p:nvPr/>
          </p:nvSpPr>
          <p:spPr>
            <a:xfrm>
              <a:off x="2871261" y="2557570"/>
              <a:ext cx="62753" cy="36874"/>
            </a:xfrm>
            <a:custGeom>
              <a:avLst/>
              <a:gdLst/>
              <a:ahLst/>
              <a:cxnLst/>
              <a:rect l="l" t="t" r="r" b="b"/>
              <a:pathLst>
                <a:path w="2437" h="1432" extrusionOk="0">
                  <a:moveTo>
                    <a:pt x="2026" y="1"/>
                  </a:moveTo>
                  <a:cubicBezTo>
                    <a:pt x="1970" y="1"/>
                    <a:pt x="1912" y="18"/>
                    <a:pt x="1856" y="59"/>
                  </a:cubicBezTo>
                  <a:cubicBezTo>
                    <a:pt x="1535" y="330"/>
                    <a:pt x="1032" y="592"/>
                    <a:pt x="319" y="873"/>
                  </a:cubicBezTo>
                  <a:cubicBezTo>
                    <a:pt x="1" y="997"/>
                    <a:pt x="126" y="1432"/>
                    <a:pt x="407" y="1432"/>
                  </a:cubicBezTo>
                  <a:cubicBezTo>
                    <a:pt x="445" y="1432"/>
                    <a:pt x="486" y="1423"/>
                    <a:pt x="530" y="1405"/>
                  </a:cubicBezTo>
                  <a:cubicBezTo>
                    <a:pt x="1303" y="1104"/>
                    <a:pt x="1856" y="813"/>
                    <a:pt x="2218" y="501"/>
                  </a:cubicBezTo>
                  <a:cubicBezTo>
                    <a:pt x="2437" y="307"/>
                    <a:pt x="2256" y="1"/>
                    <a:pt x="202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4" name="Google Shape;1754;p41"/>
          <p:cNvGrpSpPr/>
          <p:nvPr/>
        </p:nvGrpSpPr>
        <p:grpSpPr>
          <a:xfrm>
            <a:off x="5361286" y="3127069"/>
            <a:ext cx="341007" cy="378679"/>
            <a:chOff x="5361286" y="3471669"/>
            <a:chExt cx="341007" cy="378679"/>
          </a:xfrm>
        </p:grpSpPr>
        <p:sp>
          <p:nvSpPr>
            <p:cNvPr id="1755" name="Google Shape;1755;p41"/>
            <p:cNvSpPr/>
            <p:nvPr/>
          </p:nvSpPr>
          <p:spPr>
            <a:xfrm>
              <a:off x="5602666" y="3499866"/>
              <a:ext cx="99627" cy="212592"/>
            </a:xfrm>
            <a:custGeom>
              <a:avLst/>
              <a:gdLst/>
              <a:ahLst/>
              <a:cxnLst/>
              <a:rect l="l" t="t" r="r" b="b"/>
              <a:pathLst>
                <a:path w="3869" h="8256" extrusionOk="0">
                  <a:moveTo>
                    <a:pt x="1387" y="579"/>
                  </a:moveTo>
                  <a:cubicBezTo>
                    <a:pt x="1779" y="579"/>
                    <a:pt x="1970" y="1041"/>
                    <a:pt x="1699" y="1312"/>
                  </a:cubicBezTo>
                  <a:cubicBezTo>
                    <a:pt x="1613" y="1398"/>
                    <a:pt x="1503" y="1441"/>
                    <a:pt x="1392" y="1441"/>
                  </a:cubicBezTo>
                  <a:cubicBezTo>
                    <a:pt x="1282" y="1441"/>
                    <a:pt x="1171" y="1398"/>
                    <a:pt x="1086" y="1312"/>
                  </a:cubicBezTo>
                  <a:cubicBezTo>
                    <a:pt x="815" y="1041"/>
                    <a:pt x="1005" y="579"/>
                    <a:pt x="1387" y="579"/>
                  </a:cubicBezTo>
                  <a:close/>
                  <a:moveTo>
                    <a:pt x="1399" y="1"/>
                  </a:moveTo>
                  <a:cubicBezTo>
                    <a:pt x="1242" y="1"/>
                    <a:pt x="1077" y="39"/>
                    <a:pt x="915" y="127"/>
                  </a:cubicBezTo>
                  <a:cubicBezTo>
                    <a:pt x="1" y="629"/>
                    <a:pt x="352" y="2016"/>
                    <a:pt x="1387" y="2016"/>
                  </a:cubicBezTo>
                  <a:cubicBezTo>
                    <a:pt x="1528" y="2016"/>
                    <a:pt x="1669" y="1986"/>
                    <a:pt x="1799" y="1925"/>
                  </a:cubicBezTo>
                  <a:cubicBezTo>
                    <a:pt x="3035" y="3653"/>
                    <a:pt x="3246" y="5914"/>
                    <a:pt x="2342" y="7833"/>
                  </a:cubicBezTo>
                  <a:cubicBezTo>
                    <a:pt x="2223" y="8064"/>
                    <a:pt x="2420" y="8255"/>
                    <a:pt x="2612" y="8255"/>
                  </a:cubicBezTo>
                  <a:cubicBezTo>
                    <a:pt x="2713" y="8255"/>
                    <a:pt x="2812" y="8202"/>
                    <a:pt x="2864" y="8074"/>
                  </a:cubicBezTo>
                  <a:cubicBezTo>
                    <a:pt x="3869" y="5954"/>
                    <a:pt x="3628" y="3453"/>
                    <a:pt x="2241" y="1554"/>
                  </a:cubicBezTo>
                  <a:lnTo>
                    <a:pt x="2231" y="1554"/>
                  </a:lnTo>
                  <a:cubicBezTo>
                    <a:pt x="2702" y="835"/>
                    <a:pt x="2127" y="1"/>
                    <a:pt x="139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1"/>
            <p:cNvSpPr/>
            <p:nvPr/>
          </p:nvSpPr>
          <p:spPr>
            <a:xfrm>
              <a:off x="5361286" y="3630598"/>
              <a:ext cx="89945" cy="144818"/>
            </a:xfrm>
            <a:custGeom>
              <a:avLst/>
              <a:gdLst/>
              <a:ahLst/>
              <a:cxnLst/>
              <a:rect l="l" t="t" r="r" b="b"/>
              <a:pathLst>
                <a:path w="3493" h="5624" extrusionOk="0">
                  <a:moveTo>
                    <a:pt x="2093" y="4176"/>
                  </a:moveTo>
                  <a:cubicBezTo>
                    <a:pt x="2201" y="4176"/>
                    <a:pt x="2311" y="4215"/>
                    <a:pt x="2402" y="4303"/>
                  </a:cubicBezTo>
                  <a:cubicBezTo>
                    <a:pt x="2563" y="4474"/>
                    <a:pt x="2563" y="4745"/>
                    <a:pt x="2402" y="4906"/>
                  </a:cubicBezTo>
                  <a:lnTo>
                    <a:pt x="2402" y="4916"/>
                  </a:lnTo>
                  <a:cubicBezTo>
                    <a:pt x="2312" y="5003"/>
                    <a:pt x="2204" y="5041"/>
                    <a:pt x="2099" y="5041"/>
                  </a:cubicBezTo>
                  <a:cubicBezTo>
                    <a:pt x="1873" y="5041"/>
                    <a:pt x="1659" y="4865"/>
                    <a:pt x="1659" y="4605"/>
                  </a:cubicBezTo>
                  <a:cubicBezTo>
                    <a:pt x="1659" y="4347"/>
                    <a:pt x="1870" y="4176"/>
                    <a:pt x="2093" y="4176"/>
                  </a:cubicBezTo>
                  <a:close/>
                  <a:moveTo>
                    <a:pt x="297" y="1"/>
                  </a:moveTo>
                  <a:cubicBezTo>
                    <a:pt x="159" y="1"/>
                    <a:pt x="21" y="89"/>
                    <a:pt x="11" y="264"/>
                  </a:cubicBezTo>
                  <a:cubicBezTo>
                    <a:pt x="1" y="1631"/>
                    <a:pt x="433" y="2957"/>
                    <a:pt x="1247" y="4062"/>
                  </a:cubicBezTo>
                  <a:cubicBezTo>
                    <a:pt x="758" y="4815"/>
                    <a:pt x="1395" y="5623"/>
                    <a:pt x="2105" y="5623"/>
                  </a:cubicBezTo>
                  <a:cubicBezTo>
                    <a:pt x="2343" y="5623"/>
                    <a:pt x="2590" y="5533"/>
                    <a:pt x="2804" y="5318"/>
                  </a:cubicBezTo>
                  <a:cubicBezTo>
                    <a:pt x="3493" y="4647"/>
                    <a:pt x="2928" y="3584"/>
                    <a:pt x="2113" y="3584"/>
                  </a:cubicBezTo>
                  <a:cubicBezTo>
                    <a:pt x="1977" y="3584"/>
                    <a:pt x="1834" y="3614"/>
                    <a:pt x="1689" y="3680"/>
                  </a:cubicBezTo>
                  <a:cubicBezTo>
                    <a:pt x="965" y="2696"/>
                    <a:pt x="573" y="1490"/>
                    <a:pt x="584" y="264"/>
                  </a:cubicBezTo>
                  <a:cubicBezTo>
                    <a:pt x="573" y="89"/>
                    <a:pt x="435" y="1"/>
                    <a:pt x="29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1"/>
            <p:cNvSpPr/>
            <p:nvPr/>
          </p:nvSpPr>
          <p:spPr>
            <a:xfrm>
              <a:off x="5385620" y="3471669"/>
              <a:ext cx="197992" cy="79593"/>
            </a:xfrm>
            <a:custGeom>
              <a:avLst/>
              <a:gdLst/>
              <a:ahLst/>
              <a:cxnLst/>
              <a:rect l="l" t="t" r="r" b="b"/>
              <a:pathLst>
                <a:path w="7689" h="3091" extrusionOk="0">
                  <a:moveTo>
                    <a:pt x="1147" y="1651"/>
                  </a:moveTo>
                  <a:cubicBezTo>
                    <a:pt x="1423" y="1651"/>
                    <a:pt x="1679" y="1933"/>
                    <a:pt x="1547" y="2247"/>
                  </a:cubicBezTo>
                  <a:cubicBezTo>
                    <a:pt x="1471" y="2433"/>
                    <a:pt x="1311" y="2518"/>
                    <a:pt x="1151" y="2518"/>
                  </a:cubicBezTo>
                  <a:cubicBezTo>
                    <a:pt x="932" y="2518"/>
                    <a:pt x="714" y="2359"/>
                    <a:pt x="714" y="2086"/>
                  </a:cubicBezTo>
                  <a:cubicBezTo>
                    <a:pt x="714" y="1975"/>
                    <a:pt x="764" y="1865"/>
                    <a:pt x="844" y="1785"/>
                  </a:cubicBezTo>
                  <a:cubicBezTo>
                    <a:pt x="935" y="1691"/>
                    <a:pt x="1042" y="1651"/>
                    <a:pt x="1147" y="1651"/>
                  </a:cubicBezTo>
                  <a:close/>
                  <a:moveTo>
                    <a:pt x="5485" y="1"/>
                  </a:moveTo>
                  <a:cubicBezTo>
                    <a:pt x="4136" y="1"/>
                    <a:pt x="2803" y="428"/>
                    <a:pt x="1688" y="1242"/>
                  </a:cubicBezTo>
                  <a:cubicBezTo>
                    <a:pt x="1519" y="1133"/>
                    <a:pt x="1332" y="1083"/>
                    <a:pt x="1149" y="1083"/>
                  </a:cubicBezTo>
                  <a:cubicBezTo>
                    <a:pt x="723" y="1083"/>
                    <a:pt x="314" y="1355"/>
                    <a:pt x="181" y="1805"/>
                  </a:cubicBezTo>
                  <a:cubicBezTo>
                    <a:pt x="0" y="2448"/>
                    <a:pt x="472" y="3091"/>
                    <a:pt x="1146" y="3091"/>
                  </a:cubicBezTo>
                  <a:cubicBezTo>
                    <a:pt x="1869" y="3091"/>
                    <a:pt x="2361" y="2347"/>
                    <a:pt x="2070" y="1684"/>
                  </a:cubicBezTo>
                  <a:cubicBezTo>
                    <a:pt x="3081" y="953"/>
                    <a:pt x="4281" y="576"/>
                    <a:pt x="5496" y="576"/>
                  </a:cubicBezTo>
                  <a:cubicBezTo>
                    <a:pt x="6068" y="576"/>
                    <a:pt x="6644" y="660"/>
                    <a:pt x="7204" y="830"/>
                  </a:cubicBezTo>
                  <a:cubicBezTo>
                    <a:pt x="7232" y="837"/>
                    <a:pt x="7259" y="841"/>
                    <a:pt x="7285" y="841"/>
                  </a:cubicBezTo>
                  <a:cubicBezTo>
                    <a:pt x="7578" y="841"/>
                    <a:pt x="7689" y="398"/>
                    <a:pt x="7375" y="288"/>
                  </a:cubicBezTo>
                  <a:cubicBezTo>
                    <a:pt x="6755" y="95"/>
                    <a:pt x="6119" y="1"/>
                    <a:pt x="548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1"/>
            <p:cNvSpPr/>
            <p:nvPr/>
          </p:nvSpPr>
          <p:spPr>
            <a:xfrm>
              <a:off x="5361569" y="3599286"/>
              <a:ext cx="20703" cy="15115"/>
            </a:xfrm>
            <a:custGeom>
              <a:avLst/>
              <a:gdLst/>
              <a:ahLst/>
              <a:cxnLst/>
              <a:rect l="l" t="t" r="r" b="b"/>
              <a:pathLst>
                <a:path w="804" h="587" extrusionOk="0">
                  <a:moveTo>
                    <a:pt x="398" y="0"/>
                  </a:moveTo>
                  <a:cubicBezTo>
                    <a:pt x="162" y="0"/>
                    <a:pt x="1" y="304"/>
                    <a:pt x="201" y="496"/>
                  </a:cubicBezTo>
                  <a:cubicBezTo>
                    <a:pt x="251" y="546"/>
                    <a:pt x="321" y="586"/>
                    <a:pt x="402" y="586"/>
                  </a:cubicBezTo>
                  <a:cubicBezTo>
                    <a:pt x="713" y="576"/>
                    <a:pt x="804" y="144"/>
                    <a:pt x="512" y="24"/>
                  </a:cubicBezTo>
                  <a:cubicBezTo>
                    <a:pt x="473" y="7"/>
                    <a:pt x="435" y="0"/>
                    <a:pt x="39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1"/>
            <p:cNvSpPr/>
            <p:nvPr/>
          </p:nvSpPr>
          <p:spPr>
            <a:xfrm>
              <a:off x="5414846" y="3516655"/>
              <a:ext cx="224076" cy="333694"/>
            </a:xfrm>
            <a:custGeom>
              <a:avLst/>
              <a:gdLst/>
              <a:ahLst/>
              <a:cxnLst/>
              <a:rect l="l" t="t" r="r" b="b"/>
              <a:pathLst>
                <a:path w="8702" h="12959" extrusionOk="0">
                  <a:moveTo>
                    <a:pt x="6149" y="574"/>
                  </a:moveTo>
                  <a:cubicBezTo>
                    <a:pt x="6242" y="574"/>
                    <a:pt x="6337" y="583"/>
                    <a:pt x="6431" y="600"/>
                  </a:cubicBezTo>
                  <a:cubicBezTo>
                    <a:pt x="6630" y="1540"/>
                    <a:pt x="5893" y="2391"/>
                    <a:pt x="4982" y="2391"/>
                  </a:cubicBezTo>
                  <a:cubicBezTo>
                    <a:pt x="4881" y="2391"/>
                    <a:pt x="4777" y="2381"/>
                    <a:pt x="4672" y="2358"/>
                  </a:cubicBezTo>
                  <a:cubicBezTo>
                    <a:pt x="4582" y="1866"/>
                    <a:pt x="4733" y="1364"/>
                    <a:pt x="5074" y="1002"/>
                  </a:cubicBezTo>
                  <a:lnTo>
                    <a:pt x="5084" y="1002"/>
                  </a:lnTo>
                  <a:cubicBezTo>
                    <a:pt x="5377" y="726"/>
                    <a:pt x="5755" y="574"/>
                    <a:pt x="6149" y="574"/>
                  </a:cubicBezTo>
                  <a:close/>
                  <a:moveTo>
                    <a:pt x="2423" y="924"/>
                  </a:moveTo>
                  <a:cubicBezTo>
                    <a:pt x="3446" y="924"/>
                    <a:pt x="4274" y="1875"/>
                    <a:pt x="4039" y="2931"/>
                  </a:cubicBezTo>
                  <a:cubicBezTo>
                    <a:pt x="3928" y="2953"/>
                    <a:pt x="3816" y="2964"/>
                    <a:pt x="3706" y="2964"/>
                  </a:cubicBezTo>
                  <a:cubicBezTo>
                    <a:pt x="3267" y="2964"/>
                    <a:pt x="2843" y="2794"/>
                    <a:pt x="2522" y="2489"/>
                  </a:cubicBezTo>
                  <a:cubicBezTo>
                    <a:pt x="2131" y="2077"/>
                    <a:pt x="1970" y="1515"/>
                    <a:pt x="2070" y="962"/>
                  </a:cubicBezTo>
                  <a:cubicBezTo>
                    <a:pt x="2190" y="936"/>
                    <a:pt x="2308" y="924"/>
                    <a:pt x="2423" y="924"/>
                  </a:cubicBezTo>
                  <a:close/>
                  <a:moveTo>
                    <a:pt x="4060" y="4760"/>
                  </a:moveTo>
                  <a:lnTo>
                    <a:pt x="4060" y="8939"/>
                  </a:lnTo>
                  <a:lnTo>
                    <a:pt x="2432" y="8939"/>
                  </a:lnTo>
                  <a:lnTo>
                    <a:pt x="3457" y="7161"/>
                  </a:lnTo>
                  <a:cubicBezTo>
                    <a:pt x="3477" y="7121"/>
                    <a:pt x="3487" y="7071"/>
                    <a:pt x="3487" y="7020"/>
                  </a:cubicBezTo>
                  <a:lnTo>
                    <a:pt x="3487" y="4760"/>
                  </a:lnTo>
                  <a:close/>
                  <a:moveTo>
                    <a:pt x="5205" y="4760"/>
                  </a:moveTo>
                  <a:lnTo>
                    <a:pt x="5205" y="7020"/>
                  </a:lnTo>
                  <a:cubicBezTo>
                    <a:pt x="5205" y="7071"/>
                    <a:pt x="5215" y="7111"/>
                    <a:pt x="5235" y="7161"/>
                  </a:cubicBezTo>
                  <a:lnTo>
                    <a:pt x="6270" y="8939"/>
                  </a:lnTo>
                  <a:lnTo>
                    <a:pt x="4632" y="8939"/>
                  </a:lnTo>
                  <a:lnTo>
                    <a:pt x="4632" y="4760"/>
                  </a:lnTo>
                  <a:close/>
                  <a:moveTo>
                    <a:pt x="6591" y="9512"/>
                  </a:moveTo>
                  <a:lnTo>
                    <a:pt x="7747" y="11521"/>
                  </a:lnTo>
                  <a:cubicBezTo>
                    <a:pt x="7857" y="11702"/>
                    <a:pt x="7857" y="11923"/>
                    <a:pt x="7757" y="12104"/>
                  </a:cubicBezTo>
                  <a:cubicBezTo>
                    <a:pt x="7656" y="12285"/>
                    <a:pt x="7466" y="12396"/>
                    <a:pt x="7255" y="12396"/>
                  </a:cubicBezTo>
                  <a:lnTo>
                    <a:pt x="1427" y="12396"/>
                  </a:lnTo>
                  <a:cubicBezTo>
                    <a:pt x="985" y="12396"/>
                    <a:pt x="704" y="11913"/>
                    <a:pt x="925" y="11521"/>
                  </a:cubicBezTo>
                  <a:lnTo>
                    <a:pt x="2090" y="9512"/>
                  </a:lnTo>
                  <a:lnTo>
                    <a:pt x="4060" y="9512"/>
                  </a:lnTo>
                  <a:lnTo>
                    <a:pt x="4060" y="10436"/>
                  </a:lnTo>
                  <a:cubicBezTo>
                    <a:pt x="4045" y="10642"/>
                    <a:pt x="4195" y="10745"/>
                    <a:pt x="4346" y="10745"/>
                  </a:cubicBezTo>
                  <a:cubicBezTo>
                    <a:pt x="4497" y="10745"/>
                    <a:pt x="4647" y="10642"/>
                    <a:pt x="4632" y="10436"/>
                  </a:cubicBezTo>
                  <a:lnTo>
                    <a:pt x="4632" y="9512"/>
                  </a:lnTo>
                  <a:close/>
                  <a:moveTo>
                    <a:pt x="6172" y="1"/>
                  </a:moveTo>
                  <a:cubicBezTo>
                    <a:pt x="5601" y="1"/>
                    <a:pt x="5066" y="205"/>
                    <a:pt x="4672" y="590"/>
                  </a:cubicBezTo>
                  <a:cubicBezTo>
                    <a:pt x="4482" y="791"/>
                    <a:pt x="4331" y="1012"/>
                    <a:pt x="4230" y="1273"/>
                  </a:cubicBezTo>
                  <a:cubicBezTo>
                    <a:pt x="4160" y="1173"/>
                    <a:pt x="4090" y="1082"/>
                    <a:pt x="4009" y="1002"/>
                  </a:cubicBezTo>
                  <a:cubicBezTo>
                    <a:pt x="3590" y="583"/>
                    <a:pt x="3016" y="359"/>
                    <a:pt x="2401" y="359"/>
                  </a:cubicBezTo>
                  <a:cubicBezTo>
                    <a:pt x="2190" y="359"/>
                    <a:pt x="1974" y="386"/>
                    <a:pt x="1759" y="439"/>
                  </a:cubicBezTo>
                  <a:cubicBezTo>
                    <a:pt x="1658" y="460"/>
                    <a:pt x="1578" y="540"/>
                    <a:pt x="1548" y="640"/>
                  </a:cubicBezTo>
                  <a:cubicBezTo>
                    <a:pt x="1347" y="1494"/>
                    <a:pt x="1558" y="2328"/>
                    <a:pt x="2120" y="2891"/>
                  </a:cubicBezTo>
                  <a:cubicBezTo>
                    <a:pt x="2542" y="3303"/>
                    <a:pt x="3125" y="3534"/>
                    <a:pt x="3728" y="3534"/>
                  </a:cubicBezTo>
                  <a:cubicBezTo>
                    <a:pt x="3839" y="3524"/>
                    <a:pt x="3959" y="3524"/>
                    <a:pt x="4070" y="3504"/>
                  </a:cubicBezTo>
                  <a:lnTo>
                    <a:pt x="4070" y="4177"/>
                  </a:lnTo>
                  <a:lnTo>
                    <a:pt x="3216" y="4177"/>
                  </a:lnTo>
                  <a:cubicBezTo>
                    <a:pt x="3055" y="4177"/>
                    <a:pt x="2924" y="4308"/>
                    <a:pt x="2924" y="4468"/>
                  </a:cubicBezTo>
                  <a:lnTo>
                    <a:pt x="2924" y="6940"/>
                  </a:lnTo>
                  <a:lnTo>
                    <a:pt x="443" y="11230"/>
                  </a:lnTo>
                  <a:cubicBezTo>
                    <a:pt x="1" y="12004"/>
                    <a:pt x="553" y="12958"/>
                    <a:pt x="1437" y="12958"/>
                  </a:cubicBezTo>
                  <a:lnTo>
                    <a:pt x="7265" y="12958"/>
                  </a:lnTo>
                  <a:cubicBezTo>
                    <a:pt x="8149" y="12958"/>
                    <a:pt x="8701" y="12004"/>
                    <a:pt x="8259" y="11230"/>
                  </a:cubicBezTo>
                  <a:lnTo>
                    <a:pt x="5788" y="6940"/>
                  </a:lnTo>
                  <a:lnTo>
                    <a:pt x="5788" y="4468"/>
                  </a:lnTo>
                  <a:cubicBezTo>
                    <a:pt x="5788" y="4308"/>
                    <a:pt x="5657" y="4177"/>
                    <a:pt x="5496" y="4177"/>
                  </a:cubicBezTo>
                  <a:lnTo>
                    <a:pt x="4642" y="4177"/>
                  </a:lnTo>
                  <a:lnTo>
                    <a:pt x="4642" y="2921"/>
                  </a:lnTo>
                  <a:cubicBezTo>
                    <a:pt x="4743" y="2931"/>
                    <a:pt x="4843" y="2941"/>
                    <a:pt x="4944" y="2941"/>
                  </a:cubicBezTo>
                  <a:cubicBezTo>
                    <a:pt x="4956" y="2941"/>
                    <a:pt x="4969" y="2942"/>
                    <a:pt x="4981" y="2942"/>
                  </a:cubicBezTo>
                  <a:cubicBezTo>
                    <a:pt x="5521" y="2942"/>
                    <a:pt x="6048" y="2731"/>
                    <a:pt x="6431" y="2348"/>
                  </a:cubicBezTo>
                  <a:cubicBezTo>
                    <a:pt x="6943" y="1836"/>
                    <a:pt x="7144" y="1062"/>
                    <a:pt x="6953" y="279"/>
                  </a:cubicBezTo>
                  <a:cubicBezTo>
                    <a:pt x="6923" y="178"/>
                    <a:pt x="6843" y="98"/>
                    <a:pt x="6742" y="68"/>
                  </a:cubicBezTo>
                  <a:cubicBezTo>
                    <a:pt x="6551" y="23"/>
                    <a:pt x="6359" y="1"/>
                    <a:pt x="617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1"/>
            <p:cNvSpPr/>
            <p:nvPr/>
          </p:nvSpPr>
          <p:spPr>
            <a:xfrm>
              <a:off x="5465548" y="3796763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3" y="0"/>
                  </a:moveTo>
                  <a:cubicBezTo>
                    <a:pt x="81" y="0"/>
                    <a:pt x="1" y="432"/>
                    <a:pt x="292" y="553"/>
                  </a:cubicBezTo>
                  <a:cubicBezTo>
                    <a:pt x="331" y="570"/>
                    <a:pt x="369" y="577"/>
                    <a:pt x="405" y="577"/>
                  </a:cubicBezTo>
                  <a:cubicBezTo>
                    <a:pt x="633" y="577"/>
                    <a:pt x="794" y="282"/>
                    <a:pt x="604" y="91"/>
                  </a:cubicBezTo>
                  <a:cubicBezTo>
                    <a:pt x="543" y="31"/>
                    <a:pt x="473" y="0"/>
                    <a:pt x="4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1"/>
            <p:cNvSpPr/>
            <p:nvPr/>
          </p:nvSpPr>
          <p:spPr>
            <a:xfrm>
              <a:off x="5503065" y="3809175"/>
              <a:ext cx="20729" cy="14858"/>
            </a:xfrm>
            <a:custGeom>
              <a:avLst/>
              <a:gdLst/>
              <a:ahLst/>
              <a:cxnLst/>
              <a:rect l="l" t="t" r="r" b="b"/>
              <a:pathLst>
                <a:path w="805" h="577" extrusionOk="0">
                  <a:moveTo>
                    <a:pt x="403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1" y="569"/>
                    <a:pt x="369" y="577"/>
                    <a:pt x="406" y="577"/>
                  </a:cubicBezTo>
                  <a:cubicBezTo>
                    <a:pt x="642" y="577"/>
                    <a:pt x="805" y="272"/>
                    <a:pt x="613" y="81"/>
                  </a:cubicBezTo>
                  <a:cubicBezTo>
                    <a:pt x="553" y="31"/>
                    <a:pt x="483" y="1"/>
                    <a:pt x="40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1"/>
            <p:cNvSpPr/>
            <p:nvPr/>
          </p:nvSpPr>
          <p:spPr>
            <a:xfrm>
              <a:off x="5556110" y="3777863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402" y="1"/>
                  </a:moveTo>
                  <a:cubicBezTo>
                    <a:pt x="81" y="1"/>
                    <a:pt x="0" y="433"/>
                    <a:pt x="292" y="554"/>
                  </a:cubicBezTo>
                  <a:cubicBezTo>
                    <a:pt x="332" y="570"/>
                    <a:pt x="371" y="578"/>
                    <a:pt x="408" y="578"/>
                  </a:cubicBezTo>
                  <a:cubicBezTo>
                    <a:pt x="640" y="578"/>
                    <a:pt x="794" y="282"/>
                    <a:pt x="603" y="91"/>
                  </a:cubicBezTo>
                  <a:cubicBezTo>
                    <a:pt x="543" y="31"/>
                    <a:pt x="472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1"/>
            <p:cNvSpPr/>
            <p:nvPr/>
          </p:nvSpPr>
          <p:spPr>
            <a:xfrm>
              <a:off x="5637094" y="3726388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1"/>
                  </a:moveTo>
                  <a:cubicBezTo>
                    <a:pt x="80" y="1"/>
                    <a:pt x="0" y="433"/>
                    <a:pt x="291" y="553"/>
                  </a:cubicBezTo>
                  <a:cubicBezTo>
                    <a:pt x="330" y="569"/>
                    <a:pt x="369" y="577"/>
                    <a:pt x="405" y="577"/>
                  </a:cubicBezTo>
                  <a:cubicBezTo>
                    <a:pt x="639" y="577"/>
                    <a:pt x="794" y="272"/>
                    <a:pt x="603" y="81"/>
                  </a:cubicBezTo>
                  <a:cubicBezTo>
                    <a:pt x="543" y="31"/>
                    <a:pt x="472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4" name="Google Shape;1764;p41"/>
          <p:cNvGrpSpPr/>
          <p:nvPr/>
        </p:nvGrpSpPr>
        <p:grpSpPr>
          <a:xfrm>
            <a:off x="2162827" y="1964045"/>
            <a:ext cx="394052" cy="336089"/>
            <a:chOff x="2162827" y="2308645"/>
            <a:chExt cx="394052" cy="336089"/>
          </a:xfrm>
        </p:grpSpPr>
        <p:sp>
          <p:nvSpPr>
            <p:cNvPr id="1765" name="Google Shape;1765;p41"/>
            <p:cNvSpPr/>
            <p:nvPr/>
          </p:nvSpPr>
          <p:spPr>
            <a:xfrm>
              <a:off x="2162827" y="2308645"/>
              <a:ext cx="394052" cy="336089"/>
            </a:xfrm>
            <a:custGeom>
              <a:avLst/>
              <a:gdLst/>
              <a:ahLst/>
              <a:cxnLst/>
              <a:rect l="l" t="t" r="r" b="b"/>
              <a:pathLst>
                <a:path w="15303" h="13052" extrusionOk="0">
                  <a:moveTo>
                    <a:pt x="7651" y="0"/>
                  </a:moveTo>
                  <a:cubicBezTo>
                    <a:pt x="7247" y="0"/>
                    <a:pt x="6842" y="201"/>
                    <a:pt x="6611" y="603"/>
                  </a:cubicBezTo>
                  <a:lnTo>
                    <a:pt x="462" y="11253"/>
                  </a:lnTo>
                  <a:cubicBezTo>
                    <a:pt x="0" y="12047"/>
                    <a:pt x="573" y="13052"/>
                    <a:pt x="1497" y="13052"/>
                  </a:cubicBezTo>
                  <a:lnTo>
                    <a:pt x="13805" y="13052"/>
                  </a:lnTo>
                  <a:cubicBezTo>
                    <a:pt x="14729" y="13052"/>
                    <a:pt x="15302" y="12047"/>
                    <a:pt x="14840" y="11253"/>
                  </a:cubicBezTo>
                  <a:lnTo>
                    <a:pt x="12579" y="7325"/>
                  </a:lnTo>
                  <a:cubicBezTo>
                    <a:pt x="12519" y="7220"/>
                    <a:pt x="12428" y="7177"/>
                    <a:pt x="12337" y="7177"/>
                  </a:cubicBezTo>
                  <a:cubicBezTo>
                    <a:pt x="12141" y="7177"/>
                    <a:pt x="11946" y="7382"/>
                    <a:pt x="12077" y="7616"/>
                  </a:cubicBezTo>
                  <a:lnTo>
                    <a:pt x="14338" y="11545"/>
                  </a:lnTo>
                  <a:cubicBezTo>
                    <a:pt x="14579" y="11956"/>
                    <a:pt x="14277" y="12469"/>
                    <a:pt x="13805" y="12479"/>
                  </a:cubicBezTo>
                  <a:lnTo>
                    <a:pt x="1497" y="12479"/>
                  </a:lnTo>
                  <a:cubicBezTo>
                    <a:pt x="1015" y="12469"/>
                    <a:pt x="714" y="11956"/>
                    <a:pt x="955" y="11545"/>
                  </a:cubicBezTo>
                  <a:lnTo>
                    <a:pt x="7104" y="885"/>
                  </a:lnTo>
                  <a:cubicBezTo>
                    <a:pt x="7224" y="679"/>
                    <a:pt x="7435" y="576"/>
                    <a:pt x="7646" y="576"/>
                  </a:cubicBezTo>
                  <a:cubicBezTo>
                    <a:pt x="7857" y="576"/>
                    <a:pt x="8068" y="679"/>
                    <a:pt x="8189" y="885"/>
                  </a:cubicBezTo>
                  <a:lnTo>
                    <a:pt x="10761" y="5356"/>
                  </a:lnTo>
                  <a:cubicBezTo>
                    <a:pt x="10820" y="5459"/>
                    <a:pt x="10910" y="5502"/>
                    <a:pt x="10999" y="5502"/>
                  </a:cubicBezTo>
                  <a:cubicBezTo>
                    <a:pt x="11197" y="5502"/>
                    <a:pt x="11395" y="5292"/>
                    <a:pt x="11263" y="5064"/>
                  </a:cubicBezTo>
                  <a:lnTo>
                    <a:pt x="8691" y="603"/>
                  </a:lnTo>
                  <a:cubicBezTo>
                    <a:pt x="8460" y="201"/>
                    <a:pt x="8056" y="0"/>
                    <a:pt x="765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1"/>
            <p:cNvSpPr/>
            <p:nvPr/>
          </p:nvSpPr>
          <p:spPr>
            <a:xfrm>
              <a:off x="2453853" y="2465591"/>
              <a:ext cx="20497" cy="14858"/>
            </a:xfrm>
            <a:custGeom>
              <a:avLst/>
              <a:gdLst/>
              <a:ahLst/>
              <a:cxnLst/>
              <a:rect l="l" t="t" r="r" b="b"/>
              <a:pathLst>
                <a:path w="796" h="577" extrusionOk="0">
                  <a:moveTo>
                    <a:pt x="390" y="1"/>
                  </a:moveTo>
                  <a:cubicBezTo>
                    <a:pt x="156" y="1"/>
                    <a:pt x="1" y="305"/>
                    <a:pt x="192" y="496"/>
                  </a:cubicBezTo>
                  <a:cubicBezTo>
                    <a:pt x="242" y="547"/>
                    <a:pt x="323" y="577"/>
                    <a:pt x="393" y="577"/>
                  </a:cubicBezTo>
                  <a:cubicBezTo>
                    <a:pt x="705" y="577"/>
                    <a:pt x="795" y="145"/>
                    <a:pt x="504" y="24"/>
                  </a:cubicBezTo>
                  <a:cubicBezTo>
                    <a:pt x="465" y="8"/>
                    <a:pt x="426" y="1"/>
                    <a:pt x="39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1"/>
            <p:cNvSpPr/>
            <p:nvPr/>
          </p:nvSpPr>
          <p:spPr>
            <a:xfrm>
              <a:off x="2245613" y="2406624"/>
              <a:ext cx="228197" cy="206464"/>
            </a:xfrm>
            <a:custGeom>
              <a:avLst/>
              <a:gdLst/>
              <a:ahLst/>
              <a:cxnLst/>
              <a:rect l="l" t="t" r="r" b="b"/>
              <a:pathLst>
                <a:path w="8862" h="8018" extrusionOk="0">
                  <a:moveTo>
                    <a:pt x="4431" y="1998"/>
                  </a:moveTo>
                  <a:cubicBezTo>
                    <a:pt x="4675" y="1998"/>
                    <a:pt x="4918" y="2033"/>
                    <a:pt x="5155" y="2103"/>
                  </a:cubicBezTo>
                  <a:cubicBezTo>
                    <a:pt x="4949" y="2279"/>
                    <a:pt x="4690" y="2367"/>
                    <a:pt x="4431" y="2367"/>
                  </a:cubicBezTo>
                  <a:cubicBezTo>
                    <a:pt x="4172" y="2367"/>
                    <a:pt x="3914" y="2279"/>
                    <a:pt x="3708" y="2103"/>
                  </a:cubicBezTo>
                  <a:cubicBezTo>
                    <a:pt x="3944" y="2033"/>
                    <a:pt x="4188" y="1998"/>
                    <a:pt x="4431" y="1998"/>
                  </a:cubicBezTo>
                  <a:close/>
                  <a:moveTo>
                    <a:pt x="2361" y="3098"/>
                  </a:moveTo>
                  <a:cubicBezTo>
                    <a:pt x="2412" y="3198"/>
                    <a:pt x="2472" y="3299"/>
                    <a:pt x="2542" y="3389"/>
                  </a:cubicBezTo>
                  <a:cubicBezTo>
                    <a:pt x="2482" y="3384"/>
                    <a:pt x="2424" y="3382"/>
                    <a:pt x="2368" y="3382"/>
                  </a:cubicBezTo>
                  <a:cubicBezTo>
                    <a:pt x="2311" y="3382"/>
                    <a:pt x="2256" y="3384"/>
                    <a:pt x="2201" y="3389"/>
                  </a:cubicBezTo>
                  <a:cubicBezTo>
                    <a:pt x="2251" y="3289"/>
                    <a:pt x="2301" y="3188"/>
                    <a:pt x="2361" y="3098"/>
                  </a:cubicBezTo>
                  <a:close/>
                  <a:moveTo>
                    <a:pt x="6501" y="3098"/>
                  </a:moveTo>
                  <a:cubicBezTo>
                    <a:pt x="6561" y="3188"/>
                    <a:pt x="6611" y="3289"/>
                    <a:pt x="6662" y="3389"/>
                  </a:cubicBezTo>
                  <a:cubicBezTo>
                    <a:pt x="6606" y="3384"/>
                    <a:pt x="6551" y="3382"/>
                    <a:pt x="6496" y="3382"/>
                  </a:cubicBezTo>
                  <a:cubicBezTo>
                    <a:pt x="6441" y="3382"/>
                    <a:pt x="6385" y="3384"/>
                    <a:pt x="6330" y="3389"/>
                  </a:cubicBezTo>
                  <a:cubicBezTo>
                    <a:pt x="6390" y="3289"/>
                    <a:pt x="6451" y="3198"/>
                    <a:pt x="6501" y="3098"/>
                  </a:cubicBezTo>
                  <a:close/>
                  <a:moveTo>
                    <a:pt x="2773" y="1530"/>
                  </a:moveTo>
                  <a:cubicBezTo>
                    <a:pt x="2904" y="2344"/>
                    <a:pt x="3607" y="2947"/>
                    <a:pt x="4431" y="2947"/>
                  </a:cubicBezTo>
                  <a:cubicBezTo>
                    <a:pt x="5265" y="2947"/>
                    <a:pt x="5968" y="2344"/>
                    <a:pt x="6099" y="1530"/>
                  </a:cubicBezTo>
                  <a:lnTo>
                    <a:pt x="6099" y="1530"/>
                  </a:lnTo>
                  <a:cubicBezTo>
                    <a:pt x="6350" y="2314"/>
                    <a:pt x="6009" y="3168"/>
                    <a:pt x="5295" y="3570"/>
                  </a:cubicBezTo>
                  <a:cubicBezTo>
                    <a:pt x="5054" y="3344"/>
                    <a:pt x="4745" y="3231"/>
                    <a:pt x="4436" y="3231"/>
                  </a:cubicBezTo>
                  <a:cubicBezTo>
                    <a:pt x="4127" y="3231"/>
                    <a:pt x="3818" y="3344"/>
                    <a:pt x="3577" y="3570"/>
                  </a:cubicBezTo>
                  <a:cubicBezTo>
                    <a:pt x="3035" y="3259"/>
                    <a:pt x="2693" y="2686"/>
                    <a:pt x="2693" y="2053"/>
                  </a:cubicBezTo>
                  <a:cubicBezTo>
                    <a:pt x="2683" y="1872"/>
                    <a:pt x="2713" y="1701"/>
                    <a:pt x="2773" y="1530"/>
                  </a:cubicBezTo>
                  <a:close/>
                  <a:moveTo>
                    <a:pt x="4429" y="3813"/>
                  </a:moveTo>
                  <a:cubicBezTo>
                    <a:pt x="4775" y="3813"/>
                    <a:pt x="5104" y="4078"/>
                    <a:pt x="5104" y="4484"/>
                  </a:cubicBezTo>
                  <a:cubicBezTo>
                    <a:pt x="5104" y="4856"/>
                    <a:pt x="4803" y="5157"/>
                    <a:pt x="4431" y="5157"/>
                  </a:cubicBezTo>
                  <a:cubicBezTo>
                    <a:pt x="3828" y="5157"/>
                    <a:pt x="3527" y="4434"/>
                    <a:pt x="3949" y="4012"/>
                  </a:cubicBezTo>
                  <a:cubicBezTo>
                    <a:pt x="4090" y="3875"/>
                    <a:pt x="4261" y="3813"/>
                    <a:pt x="4429" y="3813"/>
                  </a:cubicBezTo>
                  <a:close/>
                  <a:moveTo>
                    <a:pt x="2020" y="5047"/>
                  </a:moveTo>
                  <a:cubicBezTo>
                    <a:pt x="2532" y="5228"/>
                    <a:pt x="2844" y="5760"/>
                    <a:pt x="2743" y="6303"/>
                  </a:cubicBezTo>
                  <a:cubicBezTo>
                    <a:pt x="2382" y="5961"/>
                    <a:pt x="2130" y="5529"/>
                    <a:pt x="2020" y="5047"/>
                  </a:cubicBezTo>
                  <a:close/>
                  <a:moveTo>
                    <a:pt x="6863" y="5037"/>
                  </a:moveTo>
                  <a:cubicBezTo>
                    <a:pt x="6752" y="5519"/>
                    <a:pt x="6501" y="5961"/>
                    <a:pt x="6139" y="6303"/>
                  </a:cubicBezTo>
                  <a:lnTo>
                    <a:pt x="6139" y="6293"/>
                  </a:lnTo>
                  <a:cubicBezTo>
                    <a:pt x="6039" y="5760"/>
                    <a:pt x="6340" y="5218"/>
                    <a:pt x="6863" y="5037"/>
                  </a:cubicBezTo>
                  <a:close/>
                  <a:moveTo>
                    <a:pt x="4441" y="6675"/>
                  </a:moveTo>
                  <a:cubicBezTo>
                    <a:pt x="4481" y="6775"/>
                    <a:pt x="4542" y="6865"/>
                    <a:pt x="4602" y="6966"/>
                  </a:cubicBezTo>
                  <a:cubicBezTo>
                    <a:pt x="4528" y="6966"/>
                    <a:pt x="4455" y="6970"/>
                    <a:pt x="4384" y="6970"/>
                  </a:cubicBezTo>
                  <a:cubicBezTo>
                    <a:pt x="4349" y="6970"/>
                    <a:pt x="4314" y="6969"/>
                    <a:pt x="4280" y="6966"/>
                  </a:cubicBezTo>
                  <a:cubicBezTo>
                    <a:pt x="4341" y="6865"/>
                    <a:pt x="4391" y="6775"/>
                    <a:pt x="4441" y="6675"/>
                  </a:cubicBezTo>
                  <a:close/>
                  <a:moveTo>
                    <a:pt x="2332" y="3947"/>
                  </a:moveTo>
                  <a:cubicBezTo>
                    <a:pt x="2638" y="3947"/>
                    <a:pt x="2946" y="4028"/>
                    <a:pt x="3226" y="4193"/>
                  </a:cubicBezTo>
                  <a:cubicBezTo>
                    <a:pt x="3075" y="4836"/>
                    <a:pt x="3447" y="5489"/>
                    <a:pt x="4080" y="5680"/>
                  </a:cubicBezTo>
                  <a:cubicBezTo>
                    <a:pt x="4090" y="6313"/>
                    <a:pt x="3748" y="6896"/>
                    <a:pt x="3205" y="7217"/>
                  </a:cubicBezTo>
                  <a:cubicBezTo>
                    <a:pt x="3055" y="7297"/>
                    <a:pt x="2884" y="7368"/>
                    <a:pt x="2713" y="7408"/>
                  </a:cubicBezTo>
                  <a:cubicBezTo>
                    <a:pt x="3356" y="6875"/>
                    <a:pt x="3517" y="5971"/>
                    <a:pt x="3105" y="5248"/>
                  </a:cubicBezTo>
                  <a:cubicBezTo>
                    <a:pt x="2797" y="4714"/>
                    <a:pt x="2231" y="4406"/>
                    <a:pt x="1641" y="4406"/>
                  </a:cubicBezTo>
                  <a:cubicBezTo>
                    <a:pt x="1442" y="4406"/>
                    <a:pt x="1240" y="4441"/>
                    <a:pt x="1045" y="4514"/>
                  </a:cubicBezTo>
                  <a:cubicBezTo>
                    <a:pt x="1388" y="4142"/>
                    <a:pt x="1856" y="3947"/>
                    <a:pt x="2332" y="3947"/>
                  </a:cubicBezTo>
                  <a:close/>
                  <a:moveTo>
                    <a:pt x="6541" y="3947"/>
                  </a:moveTo>
                  <a:cubicBezTo>
                    <a:pt x="7016" y="3947"/>
                    <a:pt x="7485" y="4142"/>
                    <a:pt x="7827" y="4514"/>
                  </a:cubicBezTo>
                  <a:cubicBezTo>
                    <a:pt x="7632" y="4441"/>
                    <a:pt x="7430" y="4406"/>
                    <a:pt x="7231" y="4406"/>
                  </a:cubicBezTo>
                  <a:cubicBezTo>
                    <a:pt x="6642" y="4406"/>
                    <a:pt x="6075" y="4714"/>
                    <a:pt x="5767" y="5248"/>
                  </a:cubicBezTo>
                  <a:cubicBezTo>
                    <a:pt x="5356" y="5971"/>
                    <a:pt x="5516" y="6875"/>
                    <a:pt x="6159" y="7408"/>
                  </a:cubicBezTo>
                  <a:cubicBezTo>
                    <a:pt x="5356" y="7227"/>
                    <a:pt x="4783" y="6504"/>
                    <a:pt x="4793" y="5680"/>
                  </a:cubicBezTo>
                  <a:cubicBezTo>
                    <a:pt x="5426" y="5489"/>
                    <a:pt x="5798" y="4836"/>
                    <a:pt x="5647" y="4193"/>
                  </a:cubicBezTo>
                  <a:cubicBezTo>
                    <a:pt x="5926" y="4028"/>
                    <a:pt x="6235" y="3947"/>
                    <a:pt x="6541" y="3947"/>
                  </a:cubicBezTo>
                  <a:close/>
                  <a:moveTo>
                    <a:pt x="3423" y="0"/>
                  </a:moveTo>
                  <a:cubicBezTo>
                    <a:pt x="3376" y="0"/>
                    <a:pt x="3325" y="13"/>
                    <a:pt x="3276" y="43"/>
                  </a:cubicBezTo>
                  <a:cubicBezTo>
                    <a:pt x="2432" y="526"/>
                    <a:pt x="1980" y="1490"/>
                    <a:pt x="2150" y="2445"/>
                  </a:cubicBezTo>
                  <a:cubicBezTo>
                    <a:pt x="1869" y="2756"/>
                    <a:pt x="1658" y="3128"/>
                    <a:pt x="1528" y="3520"/>
                  </a:cubicBezTo>
                  <a:cubicBezTo>
                    <a:pt x="613" y="3851"/>
                    <a:pt x="0" y="4725"/>
                    <a:pt x="10" y="5700"/>
                  </a:cubicBezTo>
                  <a:cubicBezTo>
                    <a:pt x="10" y="5884"/>
                    <a:pt x="152" y="5984"/>
                    <a:pt x="296" y="5984"/>
                  </a:cubicBezTo>
                  <a:cubicBezTo>
                    <a:pt x="412" y="5984"/>
                    <a:pt x="528" y="5919"/>
                    <a:pt x="573" y="5780"/>
                  </a:cubicBezTo>
                  <a:cubicBezTo>
                    <a:pt x="684" y="5389"/>
                    <a:pt x="1015" y="5087"/>
                    <a:pt x="1417" y="5007"/>
                  </a:cubicBezTo>
                  <a:cubicBezTo>
                    <a:pt x="1538" y="5720"/>
                    <a:pt x="1909" y="6373"/>
                    <a:pt x="2472" y="6835"/>
                  </a:cubicBezTo>
                  <a:cubicBezTo>
                    <a:pt x="2261" y="7077"/>
                    <a:pt x="1959" y="7210"/>
                    <a:pt x="1647" y="7210"/>
                  </a:cubicBezTo>
                  <a:cubicBezTo>
                    <a:pt x="1557" y="7210"/>
                    <a:pt x="1466" y="7199"/>
                    <a:pt x="1377" y="7177"/>
                  </a:cubicBezTo>
                  <a:cubicBezTo>
                    <a:pt x="1356" y="7173"/>
                    <a:pt x="1335" y="7171"/>
                    <a:pt x="1315" y="7171"/>
                  </a:cubicBezTo>
                  <a:cubicBezTo>
                    <a:pt x="1035" y="7171"/>
                    <a:pt x="903" y="7550"/>
                    <a:pt x="1166" y="7709"/>
                  </a:cubicBezTo>
                  <a:cubicBezTo>
                    <a:pt x="1527" y="7916"/>
                    <a:pt x="1926" y="8017"/>
                    <a:pt x="2324" y="8017"/>
                  </a:cubicBezTo>
                  <a:cubicBezTo>
                    <a:pt x="2857" y="8017"/>
                    <a:pt x="3387" y="7835"/>
                    <a:pt x="3818" y="7478"/>
                  </a:cubicBezTo>
                  <a:cubicBezTo>
                    <a:pt x="4019" y="7524"/>
                    <a:pt x="4225" y="7546"/>
                    <a:pt x="4432" y="7546"/>
                  </a:cubicBezTo>
                  <a:cubicBezTo>
                    <a:pt x="4640" y="7546"/>
                    <a:pt x="4848" y="7524"/>
                    <a:pt x="5054" y="7478"/>
                  </a:cubicBezTo>
                  <a:cubicBezTo>
                    <a:pt x="5480" y="7835"/>
                    <a:pt x="6008" y="8017"/>
                    <a:pt x="6539" y="8017"/>
                  </a:cubicBezTo>
                  <a:cubicBezTo>
                    <a:pt x="6936" y="8017"/>
                    <a:pt x="7336" y="7916"/>
                    <a:pt x="7696" y="7709"/>
                  </a:cubicBezTo>
                  <a:cubicBezTo>
                    <a:pt x="7966" y="7551"/>
                    <a:pt x="7840" y="7169"/>
                    <a:pt x="7564" y="7169"/>
                  </a:cubicBezTo>
                  <a:cubicBezTo>
                    <a:pt x="7542" y="7169"/>
                    <a:pt x="7519" y="7172"/>
                    <a:pt x="7496" y="7177"/>
                  </a:cubicBezTo>
                  <a:cubicBezTo>
                    <a:pt x="7406" y="7199"/>
                    <a:pt x="7315" y="7210"/>
                    <a:pt x="7226" y="7210"/>
                  </a:cubicBezTo>
                  <a:cubicBezTo>
                    <a:pt x="6913" y="7210"/>
                    <a:pt x="6609" y="7077"/>
                    <a:pt x="6390" y="6835"/>
                  </a:cubicBezTo>
                  <a:cubicBezTo>
                    <a:pt x="6953" y="6373"/>
                    <a:pt x="7325" y="5720"/>
                    <a:pt x="7455" y="5007"/>
                  </a:cubicBezTo>
                  <a:cubicBezTo>
                    <a:pt x="7857" y="5087"/>
                    <a:pt x="8179" y="5378"/>
                    <a:pt x="8299" y="5780"/>
                  </a:cubicBezTo>
                  <a:cubicBezTo>
                    <a:pt x="8344" y="5919"/>
                    <a:pt x="8461" y="5984"/>
                    <a:pt x="8576" y="5984"/>
                  </a:cubicBezTo>
                  <a:cubicBezTo>
                    <a:pt x="8720" y="5984"/>
                    <a:pt x="8862" y="5884"/>
                    <a:pt x="8862" y="5700"/>
                  </a:cubicBezTo>
                  <a:cubicBezTo>
                    <a:pt x="8862" y="4725"/>
                    <a:pt x="8259" y="3851"/>
                    <a:pt x="7345" y="3520"/>
                  </a:cubicBezTo>
                  <a:cubicBezTo>
                    <a:pt x="7214" y="3128"/>
                    <a:pt x="7003" y="2756"/>
                    <a:pt x="6722" y="2445"/>
                  </a:cubicBezTo>
                  <a:cubicBezTo>
                    <a:pt x="6893" y="1490"/>
                    <a:pt x="6441" y="526"/>
                    <a:pt x="5597" y="43"/>
                  </a:cubicBezTo>
                  <a:cubicBezTo>
                    <a:pt x="5546" y="16"/>
                    <a:pt x="5497" y="4"/>
                    <a:pt x="5450" y="4"/>
                  </a:cubicBezTo>
                  <a:cubicBezTo>
                    <a:pt x="5223" y="4"/>
                    <a:pt x="5062" y="286"/>
                    <a:pt x="5245" y="486"/>
                  </a:cubicBezTo>
                  <a:cubicBezTo>
                    <a:pt x="5526" y="787"/>
                    <a:pt x="5627" y="1219"/>
                    <a:pt x="5496" y="1611"/>
                  </a:cubicBezTo>
                  <a:cubicBezTo>
                    <a:pt x="5155" y="1485"/>
                    <a:pt x="4795" y="1422"/>
                    <a:pt x="4436" y="1422"/>
                  </a:cubicBezTo>
                  <a:cubicBezTo>
                    <a:pt x="4077" y="1422"/>
                    <a:pt x="3718" y="1485"/>
                    <a:pt x="3376" y="1611"/>
                  </a:cubicBezTo>
                  <a:cubicBezTo>
                    <a:pt x="3246" y="1219"/>
                    <a:pt x="3346" y="787"/>
                    <a:pt x="3627" y="486"/>
                  </a:cubicBezTo>
                  <a:cubicBezTo>
                    <a:pt x="3809" y="287"/>
                    <a:pt x="3644" y="0"/>
                    <a:pt x="342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8" name="Google Shape;1768;p41"/>
          <p:cNvGrpSpPr/>
          <p:nvPr/>
        </p:nvGrpSpPr>
        <p:grpSpPr>
          <a:xfrm>
            <a:off x="2820636" y="1363246"/>
            <a:ext cx="382490" cy="378062"/>
            <a:chOff x="2820636" y="1363246"/>
            <a:chExt cx="382490" cy="378062"/>
          </a:xfrm>
        </p:grpSpPr>
        <p:sp>
          <p:nvSpPr>
            <p:cNvPr id="1769" name="Google Shape;1769;p41"/>
            <p:cNvSpPr/>
            <p:nvPr/>
          </p:nvSpPr>
          <p:spPr>
            <a:xfrm>
              <a:off x="2944391" y="1408849"/>
              <a:ext cx="223304" cy="201030"/>
            </a:xfrm>
            <a:custGeom>
              <a:avLst/>
              <a:gdLst/>
              <a:ahLst/>
              <a:cxnLst/>
              <a:rect l="l" t="t" r="r" b="b"/>
              <a:pathLst>
                <a:path w="8672" h="7807" extrusionOk="0">
                  <a:moveTo>
                    <a:pt x="6149" y="0"/>
                  </a:moveTo>
                  <a:cubicBezTo>
                    <a:pt x="5768" y="0"/>
                    <a:pt x="5406" y="111"/>
                    <a:pt x="5084" y="312"/>
                  </a:cubicBezTo>
                  <a:cubicBezTo>
                    <a:pt x="4592" y="613"/>
                    <a:pt x="4120" y="955"/>
                    <a:pt x="3678" y="1327"/>
                  </a:cubicBezTo>
                  <a:cubicBezTo>
                    <a:pt x="3446" y="1519"/>
                    <a:pt x="3628" y="1838"/>
                    <a:pt x="3864" y="1838"/>
                  </a:cubicBezTo>
                  <a:cubicBezTo>
                    <a:pt x="3925" y="1838"/>
                    <a:pt x="3988" y="1818"/>
                    <a:pt x="4050" y="1769"/>
                  </a:cubicBezTo>
                  <a:cubicBezTo>
                    <a:pt x="4472" y="1417"/>
                    <a:pt x="4914" y="1085"/>
                    <a:pt x="5386" y="794"/>
                  </a:cubicBezTo>
                  <a:cubicBezTo>
                    <a:pt x="5617" y="653"/>
                    <a:pt x="5878" y="573"/>
                    <a:pt x="6149" y="573"/>
                  </a:cubicBezTo>
                  <a:cubicBezTo>
                    <a:pt x="7626" y="573"/>
                    <a:pt x="8189" y="2502"/>
                    <a:pt x="6943" y="3296"/>
                  </a:cubicBezTo>
                  <a:cubicBezTo>
                    <a:pt x="5667" y="4100"/>
                    <a:pt x="4592" y="5195"/>
                    <a:pt x="3829" y="6501"/>
                  </a:cubicBezTo>
                  <a:cubicBezTo>
                    <a:pt x="3555" y="6968"/>
                    <a:pt x="3068" y="7227"/>
                    <a:pt x="2565" y="7227"/>
                  </a:cubicBezTo>
                  <a:cubicBezTo>
                    <a:pt x="2312" y="7227"/>
                    <a:pt x="2055" y="7161"/>
                    <a:pt x="1819" y="7023"/>
                  </a:cubicBezTo>
                  <a:cubicBezTo>
                    <a:pt x="1126" y="6621"/>
                    <a:pt x="885" y="5717"/>
                    <a:pt x="1297" y="5014"/>
                  </a:cubicBezTo>
                  <a:cubicBezTo>
                    <a:pt x="1638" y="4421"/>
                    <a:pt x="2040" y="3858"/>
                    <a:pt x="2482" y="3336"/>
                  </a:cubicBezTo>
                  <a:cubicBezTo>
                    <a:pt x="2662" y="3119"/>
                    <a:pt x="2469" y="2858"/>
                    <a:pt x="2255" y="2858"/>
                  </a:cubicBezTo>
                  <a:cubicBezTo>
                    <a:pt x="2181" y="2858"/>
                    <a:pt x="2105" y="2889"/>
                    <a:pt x="2040" y="2964"/>
                  </a:cubicBezTo>
                  <a:cubicBezTo>
                    <a:pt x="1578" y="3517"/>
                    <a:pt x="1166" y="4110"/>
                    <a:pt x="804" y="4722"/>
                  </a:cubicBezTo>
                  <a:cubicBezTo>
                    <a:pt x="1" y="6089"/>
                    <a:pt x="985" y="7797"/>
                    <a:pt x="2563" y="7807"/>
                  </a:cubicBezTo>
                  <a:cubicBezTo>
                    <a:pt x="3286" y="7807"/>
                    <a:pt x="3959" y="7415"/>
                    <a:pt x="4331" y="6792"/>
                  </a:cubicBezTo>
                  <a:cubicBezTo>
                    <a:pt x="5044" y="5566"/>
                    <a:pt x="6049" y="4532"/>
                    <a:pt x="7245" y="3778"/>
                  </a:cubicBezTo>
                  <a:cubicBezTo>
                    <a:pt x="8671" y="2874"/>
                    <a:pt x="8450" y="734"/>
                    <a:pt x="6873" y="141"/>
                  </a:cubicBezTo>
                  <a:cubicBezTo>
                    <a:pt x="6642" y="51"/>
                    <a:pt x="6401" y="0"/>
                    <a:pt x="614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1"/>
            <p:cNvSpPr/>
            <p:nvPr/>
          </p:nvSpPr>
          <p:spPr>
            <a:xfrm>
              <a:off x="3011392" y="1461637"/>
              <a:ext cx="20651" cy="15012"/>
            </a:xfrm>
            <a:custGeom>
              <a:avLst/>
              <a:gdLst/>
              <a:ahLst/>
              <a:cxnLst/>
              <a:rect l="l" t="t" r="r" b="b"/>
              <a:pathLst>
                <a:path w="802" h="583" extrusionOk="0">
                  <a:moveTo>
                    <a:pt x="394" y="0"/>
                  </a:moveTo>
                  <a:cubicBezTo>
                    <a:pt x="326" y="0"/>
                    <a:pt x="255" y="27"/>
                    <a:pt x="192" y="90"/>
                  </a:cubicBezTo>
                  <a:lnTo>
                    <a:pt x="182" y="100"/>
                  </a:lnTo>
                  <a:cubicBezTo>
                    <a:pt x="1" y="281"/>
                    <a:pt x="131" y="583"/>
                    <a:pt x="383" y="583"/>
                  </a:cubicBezTo>
                  <a:cubicBezTo>
                    <a:pt x="463" y="583"/>
                    <a:pt x="533" y="552"/>
                    <a:pt x="584" y="502"/>
                  </a:cubicBezTo>
                  <a:lnTo>
                    <a:pt x="594" y="492"/>
                  </a:lnTo>
                  <a:cubicBezTo>
                    <a:pt x="801" y="284"/>
                    <a:pt x="614" y="0"/>
                    <a:pt x="39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1"/>
            <p:cNvSpPr/>
            <p:nvPr/>
          </p:nvSpPr>
          <p:spPr>
            <a:xfrm>
              <a:off x="3057459" y="1453577"/>
              <a:ext cx="53303" cy="50496"/>
            </a:xfrm>
            <a:custGeom>
              <a:avLst/>
              <a:gdLst/>
              <a:ahLst/>
              <a:cxnLst/>
              <a:rect l="l" t="t" r="r" b="b"/>
              <a:pathLst>
                <a:path w="2070" h="1961" extrusionOk="0">
                  <a:moveTo>
                    <a:pt x="1015" y="574"/>
                  </a:moveTo>
                  <a:cubicBezTo>
                    <a:pt x="1115" y="574"/>
                    <a:pt x="1216" y="614"/>
                    <a:pt x="1286" y="685"/>
                  </a:cubicBezTo>
                  <a:cubicBezTo>
                    <a:pt x="1437" y="845"/>
                    <a:pt x="1427" y="1097"/>
                    <a:pt x="1266" y="1257"/>
                  </a:cubicBezTo>
                  <a:cubicBezTo>
                    <a:pt x="1186" y="1328"/>
                    <a:pt x="1075" y="1378"/>
                    <a:pt x="965" y="1378"/>
                  </a:cubicBezTo>
                  <a:cubicBezTo>
                    <a:pt x="959" y="1378"/>
                    <a:pt x="954" y="1378"/>
                    <a:pt x="948" y="1378"/>
                  </a:cubicBezTo>
                  <a:cubicBezTo>
                    <a:pt x="744" y="1378"/>
                    <a:pt x="573" y="1201"/>
                    <a:pt x="583" y="996"/>
                  </a:cubicBezTo>
                  <a:cubicBezTo>
                    <a:pt x="593" y="765"/>
                    <a:pt x="774" y="584"/>
                    <a:pt x="1005" y="574"/>
                  </a:cubicBezTo>
                  <a:close/>
                  <a:moveTo>
                    <a:pt x="1031" y="1"/>
                  </a:moveTo>
                  <a:cubicBezTo>
                    <a:pt x="1019" y="1"/>
                    <a:pt x="1007" y="1"/>
                    <a:pt x="995" y="1"/>
                  </a:cubicBezTo>
                  <a:cubicBezTo>
                    <a:pt x="452" y="22"/>
                    <a:pt x="20" y="454"/>
                    <a:pt x="10" y="996"/>
                  </a:cubicBezTo>
                  <a:cubicBezTo>
                    <a:pt x="0" y="1529"/>
                    <a:pt x="432" y="1961"/>
                    <a:pt x="965" y="1961"/>
                  </a:cubicBezTo>
                  <a:lnTo>
                    <a:pt x="985" y="1961"/>
                  </a:lnTo>
                  <a:cubicBezTo>
                    <a:pt x="1246" y="1951"/>
                    <a:pt x="1497" y="1840"/>
                    <a:pt x="1678" y="1659"/>
                  </a:cubicBezTo>
                  <a:cubicBezTo>
                    <a:pt x="2060" y="1277"/>
                    <a:pt x="2070" y="665"/>
                    <a:pt x="1688" y="273"/>
                  </a:cubicBezTo>
                  <a:cubicBezTo>
                    <a:pt x="1516" y="100"/>
                    <a:pt x="1279" y="1"/>
                    <a:pt x="103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1"/>
            <p:cNvSpPr/>
            <p:nvPr/>
          </p:nvSpPr>
          <p:spPr>
            <a:xfrm>
              <a:off x="3035726" y="1508836"/>
              <a:ext cx="14755" cy="24205"/>
            </a:xfrm>
            <a:custGeom>
              <a:avLst/>
              <a:gdLst/>
              <a:ahLst/>
              <a:cxnLst/>
              <a:rect l="l" t="t" r="r" b="b"/>
              <a:pathLst>
                <a:path w="573" h="940" extrusionOk="0">
                  <a:moveTo>
                    <a:pt x="287" y="1"/>
                  </a:moveTo>
                  <a:cubicBezTo>
                    <a:pt x="143" y="1"/>
                    <a:pt x="0" y="96"/>
                    <a:pt x="0" y="287"/>
                  </a:cubicBezTo>
                  <a:lnTo>
                    <a:pt x="0" y="659"/>
                  </a:lnTo>
                  <a:cubicBezTo>
                    <a:pt x="0" y="819"/>
                    <a:pt x="131" y="940"/>
                    <a:pt x="292" y="940"/>
                  </a:cubicBezTo>
                  <a:cubicBezTo>
                    <a:pt x="442" y="940"/>
                    <a:pt x="573" y="819"/>
                    <a:pt x="573" y="659"/>
                  </a:cubicBezTo>
                  <a:lnTo>
                    <a:pt x="573" y="287"/>
                  </a:lnTo>
                  <a:cubicBezTo>
                    <a:pt x="573" y="96"/>
                    <a:pt x="430" y="1"/>
                    <a:pt x="2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1"/>
            <p:cNvSpPr/>
            <p:nvPr/>
          </p:nvSpPr>
          <p:spPr>
            <a:xfrm>
              <a:off x="3000268" y="1524750"/>
              <a:ext cx="22016" cy="14781"/>
            </a:xfrm>
            <a:custGeom>
              <a:avLst/>
              <a:gdLst/>
              <a:ahLst/>
              <a:cxnLst/>
              <a:rect l="l" t="t" r="r" b="b"/>
              <a:pathLst>
                <a:path w="855" h="574" extrusionOk="0">
                  <a:moveTo>
                    <a:pt x="292" y="0"/>
                  </a:moveTo>
                  <a:cubicBezTo>
                    <a:pt x="131" y="0"/>
                    <a:pt x="1" y="131"/>
                    <a:pt x="1" y="282"/>
                  </a:cubicBezTo>
                  <a:cubicBezTo>
                    <a:pt x="1" y="442"/>
                    <a:pt x="131" y="573"/>
                    <a:pt x="292" y="573"/>
                  </a:cubicBezTo>
                  <a:lnTo>
                    <a:pt x="473" y="573"/>
                  </a:lnTo>
                  <a:cubicBezTo>
                    <a:pt x="855" y="573"/>
                    <a:pt x="855" y="0"/>
                    <a:pt x="4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1"/>
            <p:cNvSpPr/>
            <p:nvPr/>
          </p:nvSpPr>
          <p:spPr>
            <a:xfrm>
              <a:off x="2996921" y="1555547"/>
              <a:ext cx="23793" cy="19931"/>
            </a:xfrm>
            <a:custGeom>
              <a:avLst/>
              <a:gdLst/>
              <a:ahLst/>
              <a:cxnLst/>
              <a:rect l="l" t="t" r="r" b="b"/>
              <a:pathLst>
                <a:path w="924" h="774" extrusionOk="0">
                  <a:moveTo>
                    <a:pt x="322" y="0"/>
                  </a:moveTo>
                  <a:cubicBezTo>
                    <a:pt x="249" y="0"/>
                    <a:pt x="176" y="30"/>
                    <a:pt x="121" y="90"/>
                  </a:cubicBezTo>
                  <a:cubicBezTo>
                    <a:pt x="0" y="201"/>
                    <a:pt x="0" y="382"/>
                    <a:pt x="121" y="492"/>
                  </a:cubicBezTo>
                  <a:lnTo>
                    <a:pt x="312" y="683"/>
                  </a:lnTo>
                  <a:cubicBezTo>
                    <a:pt x="375" y="747"/>
                    <a:pt x="446" y="773"/>
                    <a:pt x="514" y="773"/>
                  </a:cubicBezTo>
                  <a:cubicBezTo>
                    <a:pt x="735" y="773"/>
                    <a:pt x="924" y="489"/>
                    <a:pt x="724" y="281"/>
                  </a:cubicBezTo>
                  <a:lnTo>
                    <a:pt x="523" y="90"/>
                  </a:lnTo>
                  <a:cubicBezTo>
                    <a:pt x="467" y="30"/>
                    <a:pt x="395" y="0"/>
                    <a:pt x="32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1"/>
            <p:cNvSpPr/>
            <p:nvPr/>
          </p:nvSpPr>
          <p:spPr>
            <a:xfrm>
              <a:off x="2820636" y="1363246"/>
              <a:ext cx="382490" cy="378062"/>
            </a:xfrm>
            <a:custGeom>
              <a:avLst/>
              <a:gdLst/>
              <a:ahLst/>
              <a:cxnLst/>
              <a:rect l="l" t="t" r="r" b="b"/>
              <a:pathLst>
                <a:path w="14854" h="14682" extrusionOk="0">
                  <a:moveTo>
                    <a:pt x="10955" y="1199"/>
                  </a:moveTo>
                  <a:cubicBezTo>
                    <a:pt x="12121" y="1199"/>
                    <a:pt x="13146" y="1972"/>
                    <a:pt x="13477" y="3098"/>
                  </a:cubicBezTo>
                  <a:cubicBezTo>
                    <a:pt x="13799" y="4213"/>
                    <a:pt x="13347" y="5418"/>
                    <a:pt x="12362" y="6041"/>
                  </a:cubicBezTo>
                  <a:lnTo>
                    <a:pt x="12352" y="6041"/>
                  </a:lnTo>
                  <a:cubicBezTo>
                    <a:pt x="12131" y="6172"/>
                    <a:pt x="11930" y="6323"/>
                    <a:pt x="11729" y="6483"/>
                  </a:cubicBezTo>
                  <a:cubicBezTo>
                    <a:pt x="11709" y="6483"/>
                    <a:pt x="11699" y="6493"/>
                    <a:pt x="11689" y="6514"/>
                  </a:cubicBezTo>
                  <a:cubicBezTo>
                    <a:pt x="11227" y="6865"/>
                    <a:pt x="10815" y="7267"/>
                    <a:pt x="10443" y="7709"/>
                  </a:cubicBezTo>
                  <a:cubicBezTo>
                    <a:pt x="10423" y="7719"/>
                    <a:pt x="10413" y="7739"/>
                    <a:pt x="10403" y="7749"/>
                  </a:cubicBezTo>
                  <a:cubicBezTo>
                    <a:pt x="10112" y="8091"/>
                    <a:pt x="9860" y="8463"/>
                    <a:pt x="9629" y="8855"/>
                  </a:cubicBezTo>
                  <a:cubicBezTo>
                    <a:pt x="9130" y="9699"/>
                    <a:pt x="8251" y="10144"/>
                    <a:pt x="7365" y="10144"/>
                  </a:cubicBezTo>
                  <a:cubicBezTo>
                    <a:pt x="6680" y="10144"/>
                    <a:pt x="5991" y="9878"/>
                    <a:pt x="5470" y="9327"/>
                  </a:cubicBezTo>
                  <a:cubicBezTo>
                    <a:pt x="4676" y="8473"/>
                    <a:pt x="4535" y="7207"/>
                    <a:pt x="5118" y="6202"/>
                  </a:cubicBezTo>
                  <a:cubicBezTo>
                    <a:pt x="6213" y="4333"/>
                    <a:pt x="7750" y="2756"/>
                    <a:pt x="9599" y="1600"/>
                  </a:cubicBezTo>
                  <a:cubicBezTo>
                    <a:pt x="10001" y="1339"/>
                    <a:pt x="10473" y="1209"/>
                    <a:pt x="10955" y="1199"/>
                  </a:cubicBezTo>
                  <a:close/>
                  <a:moveTo>
                    <a:pt x="12270" y="1"/>
                  </a:moveTo>
                  <a:cubicBezTo>
                    <a:pt x="12178" y="1"/>
                    <a:pt x="12086" y="46"/>
                    <a:pt x="12031" y="154"/>
                  </a:cubicBezTo>
                  <a:lnTo>
                    <a:pt x="11739" y="726"/>
                  </a:lnTo>
                  <a:cubicBezTo>
                    <a:pt x="11479" y="659"/>
                    <a:pt x="11214" y="626"/>
                    <a:pt x="10950" y="626"/>
                  </a:cubicBezTo>
                  <a:cubicBezTo>
                    <a:pt x="10623" y="626"/>
                    <a:pt x="10298" y="677"/>
                    <a:pt x="9981" y="777"/>
                  </a:cubicBezTo>
                  <a:lnTo>
                    <a:pt x="9750" y="325"/>
                  </a:lnTo>
                  <a:cubicBezTo>
                    <a:pt x="9692" y="210"/>
                    <a:pt x="9597" y="162"/>
                    <a:pt x="9501" y="162"/>
                  </a:cubicBezTo>
                  <a:cubicBezTo>
                    <a:pt x="9312" y="162"/>
                    <a:pt x="9124" y="349"/>
                    <a:pt x="9237" y="576"/>
                  </a:cubicBezTo>
                  <a:lnTo>
                    <a:pt x="9458" y="1008"/>
                  </a:lnTo>
                  <a:cubicBezTo>
                    <a:pt x="9398" y="1038"/>
                    <a:pt x="9338" y="1078"/>
                    <a:pt x="9288" y="1108"/>
                  </a:cubicBezTo>
                  <a:cubicBezTo>
                    <a:pt x="8966" y="1309"/>
                    <a:pt x="8665" y="1510"/>
                    <a:pt x="8363" y="1741"/>
                  </a:cubicBezTo>
                  <a:lnTo>
                    <a:pt x="8152" y="1379"/>
                  </a:lnTo>
                  <a:cubicBezTo>
                    <a:pt x="8093" y="1276"/>
                    <a:pt x="8004" y="1233"/>
                    <a:pt x="7916" y="1233"/>
                  </a:cubicBezTo>
                  <a:cubicBezTo>
                    <a:pt x="7721" y="1233"/>
                    <a:pt x="7529" y="1443"/>
                    <a:pt x="7660" y="1671"/>
                  </a:cubicBezTo>
                  <a:lnTo>
                    <a:pt x="7911" y="2093"/>
                  </a:lnTo>
                  <a:cubicBezTo>
                    <a:pt x="7570" y="2364"/>
                    <a:pt x="7238" y="2665"/>
                    <a:pt x="6917" y="2967"/>
                  </a:cubicBezTo>
                  <a:lnTo>
                    <a:pt x="6655" y="2706"/>
                  </a:lnTo>
                  <a:cubicBezTo>
                    <a:pt x="6593" y="2643"/>
                    <a:pt x="6523" y="2617"/>
                    <a:pt x="6457" y="2617"/>
                  </a:cubicBezTo>
                  <a:cubicBezTo>
                    <a:pt x="6234" y="2617"/>
                    <a:pt x="6045" y="2909"/>
                    <a:pt x="6253" y="3118"/>
                  </a:cubicBezTo>
                  <a:lnTo>
                    <a:pt x="6515" y="3379"/>
                  </a:lnTo>
                  <a:cubicBezTo>
                    <a:pt x="6183" y="3730"/>
                    <a:pt x="5862" y="4102"/>
                    <a:pt x="5570" y="4494"/>
                  </a:cubicBezTo>
                  <a:lnTo>
                    <a:pt x="5138" y="4122"/>
                  </a:lnTo>
                  <a:cubicBezTo>
                    <a:pt x="5080" y="4077"/>
                    <a:pt x="5019" y="4057"/>
                    <a:pt x="4961" y="4057"/>
                  </a:cubicBezTo>
                  <a:cubicBezTo>
                    <a:pt x="4737" y="4057"/>
                    <a:pt x="4557" y="4345"/>
                    <a:pt x="4756" y="4544"/>
                  </a:cubicBezTo>
                  <a:lnTo>
                    <a:pt x="5229" y="4966"/>
                  </a:lnTo>
                  <a:cubicBezTo>
                    <a:pt x="5018" y="5278"/>
                    <a:pt x="4817" y="5589"/>
                    <a:pt x="4616" y="5921"/>
                  </a:cubicBezTo>
                  <a:cubicBezTo>
                    <a:pt x="4606" y="5951"/>
                    <a:pt x="4586" y="5981"/>
                    <a:pt x="4576" y="6011"/>
                  </a:cubicBezTo>
                  <a:lnTo>
                    <a:pt x="3993" y="5850"/>
                  </a:lnTo>
                  <a:cubicBezTo>
                    <a:pt x="3962" y="5842"/>
                    <a:pt x="3933" y="5838"/>
                    <a:pt x="3905" y="5838"/>
                  </a:cubicBezTo>
                  <a:cubicBezTo>
                    <a:pt x="3600" y="5838"/>
                    <a:pt x="3501" y="6312"/>
                    <a:pt x="3842" y="6413"/>
                  </a:cubicBezTo>
                  <a:lnTo>
                    <a:pt x="4334" y="6534"/>
                  </a:lnTo>
                  <a:cubicBezTo>
                    <a:pt x="4144" y="7116"/>
                    <a:pt x="4123" y="7739"/>
                    <a:pt x="4284" y="8332"/>
                  </a:cubicBezTo>
                  <a:cubicBezTo>
                    <a:pt x="4284" y="8362"/>
                    <a:pt x="4294" y="8392"/>
                    <a:pt x="4304" y="8422"/>
                  </a:cubicBezTo>
                  <a:cubicBezTo>
                    <a:pt x="3460" y="8714"/>
                    <a:pt x="2747" y="9297"/>
                    <a:pt x="2305" y="10080"/>
                  </a:cubicBezTo>
                  <a:cubicBezTo>
                    <a:pt x="2104" y="10472"/>
                    <a:pt x="1803" y="10804"/>
                    <a:pt x="1451" y="11075"/>
                  </a:cubicBezTo>
                  <a:cubicBezTo>
                    <a:pt x="1197" y="11255"/>
                    <a:pt x="1377" y="11595"/>
                    <a:pt x="1621" y="11595"/>
                  </a:cubicBezTo>
                  <a:cubicBezTo>
                    <a:pt x="1676" y="11595"/>
                    <a:pt x="1735" y="11578"/>
                    <a:pt x="1793" y="11537"/>
                  </a:cubicBezTo>
                  <a:cubicBezTo>
                    <a:pt x="2214" y="11226"/>
                    <a:pt x="2556" y="10824"/>
                    <a:pt x="2807" y="10352"/>
                  </a:cubicBezTo>
                  <a:cubicBezTo>
                    <a:pt x="3300" y="9457"/>
                    <a:pt x="4164" y="9086"/>
                    <a:pt x="4515" y="8955"/>
                  </a:cubicBezTo>
                  <a:cubicBezTo>
                    <a:pt x="4596" y="9136"/>
                    <a:pt x="4696" y="9297"/>
                    <a:pt x="4817" y="9447"/>
                  </a:cubicBezTo>
                  <a:cubicBezTo>
                    <a:pt x="3782" y="10151"/>
                    <a:pt x="2968" y="11135"/>
                    <a:pt x="2486" y="12291"/>
                  </a:cubicBezTo>
                  <a:cubicBezTo>
                    <a:pt x="1711" y="14099"/>
                    <a:pt x="483" y="14109"/>
                    <a:pt x="408" y="14109"/>
                  </a:cubicBezTo>
                  <a:cubicBezTo>
                    <a:pt x="407" y="14109"/>
                    <a:pt x="407" y="14109"/>
                    <a:pt x="406" y="14109"/>
                  </a:cubicBezTo>
                  <a:cubicBezTo>
                    <a:pt x="399" y="14109"/>
                    <a:pt x="393" y="14109"/>
                    <a:pt x="387" y="14109"/>
                  </a:cubicBezTo>
                  <a:cubicBezTo>
                    <a:pt x="23" y="14109"/>
                    <a:pt x="1" y="14662"/>
                    <a:pt x="376" y="14682"/>
                  </a:cubicBezTo>
                  <a:lnTo>
                    <a:pt x="406" y="14682"/>
                  </a:lnTo>
                  <a:cubicBezTo>
                    <a:pt x="647" y="14682"/>
                    <a:pt x="2134" y="14591"/>
                    <a:pt x="3018" y="12512"/>
                  </a:cubicBezTo>
                  <a:cubicBezTo>
                    <a:pt x="3470" y="11437"/>
                    <a:pt x="4234" y="10522"/>
                    <a:pt x="5209" y="9879"/>
                  </a:cubicBezTo>
                  <a:cubicBezTo>
                    <a:pt x="5379" y="10030"/>
                    <a:pt x="5560" y="10171"/>
                    <a:pt x="5761" y="10281"/>
                  </a:cubicBezTo>
                  <a:cubicBezTo>
                    <a:pt x="5842" y="10331"/>
                    <a:pt x="5922" y="10372"/>
                    <a:pt x="6012" y="10422"/>
                  </a:cubicBezTo>
                  <a:cubicBezTo>
                    <a:pt x="5761" y="11125"/>
                    <a:pt x="5269" y="11728"/>
                    <a:pt x="4616" y="12100"/>
                  </a:cubicBezTo>
                  <a:cubicBezTo>
                    <a:pt x="3089" y="12934"/>
                    <a:pt x="2888" y="14300"/>
                    <a:pt x="2878" y="14350"/>
                  </a:cubicBezTo>
                  <a:cubicBezTo>
                    <a:pt x="2858" y="14511"/>
                    <a:pt x="2978" y="14652"/>
                    <a:pt x="3129" y="14672"/>
                  </a:cubicBezTo>
                  <a:lnTo>
                    <a:pt x="3169" y="14672"/>
                  </a:lnTo>
                  <a:cubicBezTo>
                    <a:pt x="3310" y="14672"/>
                    <a:pt x="3440" y="14571"/>
                    <a:pt x="3450" y="14421"/>
                  </a:cubicBezTo>
                  <a:cubicBezTo>
                    <a:pt x="3450" y="14411"/>
                    <a:pt x="3621" y="13295"/>
                    <a:pt x="4897" y="12602"/>
                  </a:cubicBezTo>
                  <a:cubicBezTo>
                    <a:pt x="5671" y="12160"/>
                    <a:pt x="6253" y="11447"/>
                    <a:pt x="6555" y="10603"/>
                  </a:cubicBezTo>
                  <a:cubicBezTo>
                    <a:pt x="6756" y="10663"/>
                    <a:pt x="6957" y="10693"/>
                    <a:pt x="7168" y="10703"/>
                  </a:cubicBezTo>
                  <a:lnTo>
                    <a:pt x="7168" y="11005"/>
                  </a:lnTo>
                  <a:cubicBezTo>
                    <a:pt x="7168" y="11195"/>
                    <a:pt x="7311" y="11291"/>
                    <a:pt x="7454" y="11291"/>
                  </a:cubicBezTo>
                  <a:cubicBezTo>
                    <a:pt x="7597" y="11291"/>
                    <a:pt x="7740" y="11195"/>
                    <a:pt x="7740" y="11005"/>
                  </a:cubicBezTo>
                  <a:lnTo>
                    <a:pt x="7740" y="10703"/>
                  </a:lnTo>
                  <a:cubicBezTo>
                    <a:pt x="8414" y="10623"/>
                    <a:pt x="9047" y="10321"/>
                    <a:pt x="9549" y="9859"/>
                  </a:cubicBezTo>
                  <a:lnTo>
                    <a:pt x="9860" y="10181"/>
                  </a:lnTo>
                  <a:cubicBezTo>
                    <a:pt x="9922" y="10240"/>
                    <a:pt x="9991" y="10265"/>
                    <a:pt x="10057" y="10265"/>
                  </a:cubicBezTo>
                  <a:cubicBezTo>
                    <a:pt x="10280" y="10265"/>
                    <a:pt x="10474" y="9978"/>
                    <a:pt x="10272" y="9769"/>
                  </a:cubicBezTo>
                  <a:lnTo>
                    <a:pt x="9931" y="9437"/>
                  </a:lnTo>
                  <a:cubicBezTo>
                    <a:pt x="10001" y="9347"/>
                    <a:pt x="10061" y="9246"/>
                    <a:pt x="10122" y="9146"/>
                  </a:cubicBezTo>
                  <a:cubicBezTo>
                    <a:pt x="10282" y="8875"/>
                    <a:pt x="10463" y="8603"/>
                    <a:pt x="10664" y="8352"/>
                  </a:cubicBezTo>
                  <a:lnTo>
                    <a:pt x="11086" y="8764"/>
                  </a:lnTo>
                  <a:cubicBezTo>
                    <a:pt x="11146" y="8827"/>
                    <a:pt x="11215" y="8853"/>
                    <a:pt x="11281" y="8853"/>
                  </a:cubicBezTo>
                  <a:cubicBezTo>
                    <a:pt x="11501" y="8853"/>
                    <a:pt x="11697" y="8561"/>
                    <a:pt x="11488" y="8352"/>
                  </a:cubicBezTo>
                  <a:lnTo>
                    <a:pt x="11026" y="7900"/>
                  </a:lnTo>
                  <a:cubicBezTo>
                    <a:pt x="11287" y="7609"/>
                    <a:pt x="11568" y="7337"/>
                    <a:pt x="11870" y="7086"/>
                  </a:cubicBezTo>
                  <a:lnTo>
                    <a:pt x="12442" y="7568"/>
                  </a:lnTo>
                  <a:cubicBezTo>
                    <a:pt x="12502" y="7617"/>
                    <a:pt x="12564" y="7638"/>
                    <a:pt x="12624" y="7638"/>
                  </a:cubicBezTo>
                  <a:cubicBezTo>
                    <a:pt x="12857" y="7638"/>
                    <a:pt x="13044" y="7319"/>
                    <a:pt x="12804" y="7126"/>
                  </a:cubicBezTo>
                  <a:lnTo>
                    <a:pt x="12342" y="6735"/>
                  </a:lnTo>
                  <a:cubicBezTo>
                    <a:pt x="12442" y="6664"/>
                    <a:pt x="12553" y="6594"/>
                    <a:pt x="12663" y="6524"/>
                  </a:cubicBezTo>
                  <a:cubicBezTo>
                    <a:pt x="12955" y="6343"/>
                    <a:pt x="13216" y="6112"/>
                    <a:pt x="13427" y="5840"/>
                  </a:cubicBezTo>
                  <a:lnTo>
                    <a:pt x="14060" y="6102"/>
                  </a:lnTo>
                  <a:cubicBezTo>
                    <a:pt x="14103" y="6120"/>
                    <a:pt x="14144" y="6128"/>
                    <a:pt x="14182" y="6128"/>
                  </a:cubicBezTo>
                  <a:cubicBezTo>
                    <a:pt x="14457" y="6128"/>
                    <a:pt x="14590" y="5703"/>
                    <a:pt x="14281" y="5579"/>
                  </a:cubicBezTo>
                  <a:lnTo>
                    <a:pt x="13749" y="5358"/>
                  </a:lnTo>
                  <a:cubicBezTo>
                    <a:pt x="13970" y="4966"/>
                    <a:pt x="14090" y="4524"/>
                    <a:pt x="14130" y="4082"/>
                  </a:cubicBezTo>
                  <a:lnTo>
                    <a:pt x="14472" y="4082"/>
                  </a:lnTo>
                  <a:cubicBezTo>
                    <a:pt x="14854" y="4082"/>
                    <a:pt x="14854" y="3509"/>
                    <a:pt x="14472" y="3509"/>
                  </a:cubicBezTo>
                  <a:lnTo>
                    <a:pt x="14140" y="3509"/>
                  </a:lnTo>
                  <a:cubicBezTo>
                    <a:pt x="14120" y="3309"/>
                    <a:pt x="14080" y="3108"/>
                    <a:pt x="14020" y="2917"/>
                  </a:cubicBezTo>
                  <a:cubicBezTo>
                    <a:pt x="13960" y="2696"/>
                    <a:pt x="13869" y="2485"/>
                    <a:pt x="13759" y="2294"/>
                  </a:cubicBezTo>
                  <a:lnTo>
                    <a:pt x="14181" y="2103"/>
                  </a:lnTo>
                  <a:cubicBezTo>
                    <a:pt x="14480" y="1971"/>
                    <a:pt x="14340" y="1553"/>
                    <a:pt x="14064" y="1553"/>
                  </a:cubicBezTo>
                  <a:cubicBezTo>
                    <a:pt x="14025" y="1553"/>
                    <a:pt x="13983" y="1562"/>
                    <a:pt x="13939" y="1580"/>
                  </a:cubicBezTo>
                  <a:lnTo>
                    <a:pt x="13437" y="1811"/>
                  </a:lnTo>
                  <a:cubicBezTo>
                    <a:pt x="13126" y="1430"/>
                    <a:pt x="12734" y="1128"/>
                    <a:pt x="12292" y="927"/>
                  </a:cubicBezTo>
                  <a:lnTo>
                    <a:pt x="12543" y="425"/>
                  </a:lnTo>
                  <a:cubicBezTo>
                    <a:pt x="12658" y="195"/>
                    <a:pt x="12462" y="1"/>
                    <a:pt x="1227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1"/>
            <p:cNvSpPr/>
            <p:nvPr/>
          </p:nvSpPr>
          <p:spPr>
            <a:xfrm>
              <a:off x="2823932" y="1659937"/>
              <a:ext cx="20651" cy="14626"/>
            </a:xfrm>
            <a:custGeom>
              <a:avLst/>
              <a:gdLst/>
              <a:ahLst/>
              <a:cxnLst/>
              <a:rect l="l" t="t" r="r" b="b"/>
              <a:pathLst>
                <a:path w="802" h="568" extrusionOk="0">
                  <a:moveTo>
                    <a:pt x="413" y="1"/>
                  </a:moveTo>
                  <a:cubicBezTo>
                    <a:pt x="395" y="1"/>
                    <a:pt x="377" y="2"/>
                    <a:pt x="358" y="5"/>
                  </a:cubicBezTo>
                  <a:cubicBezTo>
                    <a:pt x="0" y="45"/>
                    <a:pt x="36" y="568"/>
                    <a:pt x="389" y="568"/>
                  </a:cubicBezTo>
                  <a:cubicBezTo>
                    <a:pt x="392" y="568"/>
                    <a:pt x="395" y="568"/>
                    <a:pt x="399" y="568"/>
                  </a:cubicBezTo>
                  <a:lnTo>
                    <a:pt x="439" y="568"/>
                  </a:lnTo>
                  <a:cubicBezTo>
                    <a:pt x="801" y="510"/>
                    <a:pt x="738" y="1"/>
                    <a:pt x="41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41"/>
          <p:cNvGrpSpPr/>
          <p:nvPr/>
        </p:nvGrpSpPr>
        <p:grpSpPr>
          <a:xfrm>
            <a:off x="1536741" y="1942312"/>
            <a:ext cx="379555" cy="377753"/>
            <a:chOff x="1536741" y="2286912"/>
            <a:chExt cx="379555" cy="377753"/>
          </a:xfrm>
        </p:grpSpPr>
        <p:sp>
          <p:nvSpPr>
            <p:cNvPr id="1778" name="Google Shape;1778;p41"/>
            <p:cNvSpPr/>
            <p:nvPr/>
          </p:nvSpPr>
          <p:spPr>
            <a:xfrm>
              <a:off x="1540604" y="2468784"/>
              <a:ext cx="16866" cy="14781"/>
            </a:xfrm>
            <a:custGeom>
              <a:avLst/>
              <a:gdLst/>
              <a:ahLst/>
              <a:cxnLst/>
              <a:rect l="l" t="t" r="r" b="b"/>
              <a:pathLst>
                <a:path w="655" h="574" extrusionOk="0">
                  <a:moveTo>
                    <a:pt x="292" y="1"/>
                  </a:moveTo>
                  <a:cubicBezTo>
                    <a:pt x="132" y="1"/>
                    <a:pt x="1" y="121"/>
                    <a:pt x="1" y="282"/>
                  </a:cubicBezTo>
                  <a:lnTo>
                    <a:pt x="1" y="292"/>
                  </a:lnTo>
                  <a:cubicBezTo>
                    <a:pt x="1" y="453"/>
                    <a:pt x="132" y="573"/>
                    <a:pt x="292" y="573"/>
                  </a:cubicBezTo>
                  <a:cubicBezTo>
                    <a:pt x="654" y="553"/>
                    <a:pt x="654" y="21"/>
                    <a:pt x="29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1"/>
            <p:cNvSpPr/>
            <p:nvPr/>
          </p:nvSpPr>
          <p:spPr>
            <a:xfrm>
              <a:off x="1536741" y="2286912"/>
              <a:ext cx="226137" cy="377753"/>
            </a:xfrm>
            <a:custGeom>
              <a:avLst/>
              <a:gdLst/>
              <a:ahLst/>
              <a:cxnLst/>
              <a:rect l="l" t="t" r="r" b="b"/>
              <a:pathLst>
                <a:path w="8782" h="14670" extrusionOk="0">
                  <a:moveTo>
                    <a:pt x="4079" y="1940"/>
                  </a:moveTo>
                  <a:lnTo>
                    <a:pt x="3426" y="2593"/>
                  </a:lnTo>
                  <a:lnTo>
                    <a:pt x="2773" y="1940"/>
                  </a:lnTo>
                  <a:close/>
                  <a:moveTo>
                    <a:pt x="3426" y="5185"/>
                  </a:moveTo>
                  <a:lnTo>
                    <a:pt x="4089" y="5838"/>
                  </a:lnTo>
                  <a:lnTo>
                    <a:pt x="2773" y="5838"/>
                  </a:lnTo>
                  <a:lnTo>
                    <a:pt x="3426" y="5185"/>
                  </a:lnTo>
                  <a:close/>
                  <a:moveTo>
                    <a:pt x="2261" y="6411"/>
                  </a:moveTo>
                  <a:lnTo>
                    <a:pt x="2271" y="6421"/>
                  </a:lnTo>
                  <a:lnTo>
                    <a:pt x="4602" y="6421"/>
                  </a:lnTo>
                  <a:cubicBezTo>
                    <a:pt x="4722" y="6611"/>
                    <a:pt x="4803" y="6832"/>
                    <a:pt x="4853" y="7064"/>
                  </a:cubicBezTo>
                  <a:lnTo>
                    <a:pt x="2010" y="7064"/>
                  </a:lnTo>
                  <a:cubicBezTo>
                    <a:pt x="2050" y="6832"/>
                    <a:pt x="2140" y="6611"/>
                    <a:pt x="2261" y="6411"/>
                  </a:cubicBezTo>
                  <a:close/>
                  <a:moveTo>
                    <a:pt x="5998" y="6491"/>
                  </a:moveTo>
                  <a:cubicBezTo>
                    <a:pt x="6159" y="7054"/>
                    <a:pt x="6169" y="7646"/>
                    <a:pt x="6008" y="8209"/>
                  </a:cubicBezTo>
                  <a:cubicBezTo>
                    <a:pt x="5255" y="7887"/>
                    <a:pt x="5255" y="6822"/>
                    <a:pt x="5998" y="6491"/>
                  </a:cubicBezTo>
                  <a:close/>
                  <a:moveTo>
                    <a:pt x="6581" y="6441"/>
                  </a:moveTo>
                  <a:lnTo>
                    <a:pt x="6581" y="6441"/>
                  </a:lnTo>
                  <a:cubicBezTo>
                    <a:pt x="7003" y="6531"/>
                    <a:pt x="7305" y="6913"/>
                    <a:pt x="7305" y="7345"/>
                  </a:cubicBezTo>
                  <a:cubicBezTo>
                    <a:pt x="7305" y="7777"/>
                    <a:pt x="7013" y="8159"/>
                    <a:pt x="6591" y="8259"/>
                  </a:cubicBezTo>
                  <a:cubicBezTo>
                    <a:pt x="6742" y="7656"/>
                    <a:pt x="6732" y="7033"/>
                    <a:pt x="6581" y="6441"/>
                  </a:cubicBezTo>
                  <a:close/>
                  <a:moveTo>
                    <a:pt x="4853" y="7636"/>
                  </a:moveTo>
                  <a:cubicBezTo>
                    <a:pt x="4823" y="7867"/>
                    <a:pt x="4743" y="8088"/>
                    <a:pt x="4622" y="8279"/>
                  </a:cubicBezTo>
                  <a:lnTo>
                    <a:pt x="2241" y="8279"/>
                  </a:lnTo>
                  <a:cubicBezTo>
                    <a:pt x="2120" y="8078"/>
                    <a:pt x="2040" y="7867"/>
                    <a:pt x="2010" y="7636"/>
                  </a:cubicBezTo>
                  <a:close/>
                  <a:moveTo>
                    <a:pt x="4130" y="8862"/>
                  </a:moveTo>
                  <a:lnTo>
                    <a:pt x="3426" y="9555"/>
                  </a:lnTo>
                  <a:lnTo>
                    <a:pt x="2733" y="8862"/>
                  </a:lnTo>
                  <a:close/>
                  <a:moveTo>
                    <a:pt x="5235" y="8340"/>
                  </a:moveTo>
                  <a:cubicBezTo>
                    <a:pt x="5396" y="8510"/>
                    <a:pt x="5586" y="8651"/>
                    <a:pt x="5808" y="8741"/>
                  </a:cubicBezTo>
                  <a:cubicBezTo>
                    <a:pt x="5657" y="9033"/>
                    <a:pt x="5466" y="9304"/>
                    <a:pt x="5235" y="9535"/>
                  </a:cubicBezTo>
                  <a:lnTo>
                    <a:pt x="4321" y="10449"/>
                  </a:lnTo>
                  <a:lnTo>
                    <a:pt x="3838" y="9967"/>
                  </a:lnTo>
                  <a:lnTo>
                    <a:pt x="4753" y="9053"/>
                  </a:lnTo>
                  <a:cubicBezTo>
                    <a:pt x="4954" y="8842"/>
                    <a:pt x="5124" y="8601"/>
                    <a:pt x="5235" y="8340"/>
                  </a:cubicBezTo>
                  <a:close/>
                  <a:moveTo>
                    <a:pt x="297" y="0"/>
                  </a:moveTo>
                  <a:cubicBezTo>
                    <a:pt x="159" y="0"/>
                    <a:pt x="20" y="91"/>
                    <a:pt x="10" y="272"/>
                  </a:cubicBezTo>
                  <a:cubicBezTo>
                    <a:pt x="0" y="1236"/>
                    <a:pt x="382" y="2161"/>
                    <a:pt x="1065" y="2834"/>
                  </a:cubicBezTo>
                  <a:lnTo>
                    <a:pt x="2120" y="3889"/>
                  </a:lnTo>
                  <a:lnTo>
                    <a:pt x="1206" y="4803"/>
                  </a:lnTo>
                  <a:cubicBezTo>
                    <a:pt x="804" y="5205"/>
                    <a:pt x="503" y="5697"/>
                    <a:pt x="332" y="6240"/>
                  </a:cubicBezTo>
                  <a:cubicBezTo>
                    <a:pt x="246" y="6474"/>
                    <a:pt x="427" y="6632"/>
                    <a:pt x="606" y="6632"/>
                  </a:cubicBezTo>
                  <a:cubicBezTo>
                    <a:pt x="719" y="6632"/>
                    <a:pt x="832" y="6569"/>
                    <a:pt x="874" y="6421"/>
                  </a:cubicBezTo>
                  <a:cubicBezTo>
                    <a:pt x="1025" y="5968"/>
                    <a:pt x="1276" y="5546"/>
                    <a:pt x="1618" y="5215"/>
                  </a:cubicBezTo>
                  <a:lnTo>
                    <a:pt x="2532" y="4301"/>
                  </a:lnTo>
                  <a:lnTo>
                    <a:pt x="3014" y="4783"/>
                  </a:lnTo>
                  <a:lnTo>
                    <a:pt x="2100" y="5697"/>
                  </a:lnTo>
                  <a:cubicBezTo>
                    <a:pt x="1176" y="6621"/>
                    <a:pt x="1176" y="8119"/>
                    <a:pt x="2100" y="9053"/>
                  </a:cubicBezTo>
                  <a:lnTo>
                    <a:pt x="4110" y="11062"/>
                  </a:lnTo>
                  <a:lnTo>
                    <a:pt x="4130" y="11072"/>
                  </a:lnTo>
                  <a:cubicBezTo>
                    <a:pt x="4140" y="11092"/>
                    <a:pt x="4160" y="11113"/>
                    <a:pt x="4170" y="11123"/>
                  </a:cubicBezTo>
                  <a:lnTo>
                    <a:pt x="5144" y="12097"/>
                  </a:lnTo>
                  <a:cubicBezTo>
                    <a:pt x="5697" y="12650"/>
                    <a:pt x="6039" y="13534"/>
                    <a:pt x="6039" y="14398"/>
                  </a:cubicBezTo>
                  <a:cubicBezTo>
                    <a:pt x="6049" y="14579"/>
                    <a:pt x="6187" y="14669"/>
                    <a:pt x="6325" y="14669"/>
                  </a:cubicBezTo>
                  <a:cubicBezTo>
                    <a:pt x="6463" y="14669"/>
                    <a:pt x="6601" y="14579"/>
                    <a:pt x="6611" y="14398"/>
                  </a:cubicBezTo>
                  <a:cubicBezTo>
                    <a:pt x="6611" y="13383"/>
                    <a:pt x="6209" y="12348"/>
                    <a:pt x="5556" y="11695"/>
                  </a:cubicBezTo>
                  <a:lnTo>
                    <a:pt x="4722" y="10861"/>
                  </a:lnTo>
                  <a:lnTo>
                    <a:pt x="5637" y="9937"/>
                  </a:lnTo>
                  <a:cubicBezTo>
                    <a:pt x="5948" y="9626"/>
                    <a:pt x="6199" y="9264"/>
                    <a:pt x="6380" y="8852"/>
                  </a:cubicBezTo>
                  <a:cubicBezTo>
                    <a:pt x="7104" y="8852"/>
                    <a:pt x="7716" y="8340"/>
                    <a:pt x="7857" y="7636"/>
                  </a:cubicBezTo>
                  <a:lnTo>
                    <a:pt x="8430" y="7636"/>
                  </a:lnTo>
                  <a:cubicBezTo>
                    <a:pt x="8781" y="7616"/>
                    <a:pt x="8781" y="7084"/>
                    <a:pt x="8430" y="7064"/>
                  </a:cubicBezTo>
                  <a:lnTo>
                    <a:pt x="7857" y="7064"/>
                  </a:lnTo>
                  <a:cubicBezTo>
                    <a:pt x="7716" y="6350"/>
                    <a:pt x="7094" y="5838"/>
                    <a:pt x="6370" y="5838"/>
                  </a:cubicBezTo>
                  <a:lnTo>
                    <a:pt x="6360" y="5838"/>
                  </a:lnTo>
                  <a:cubicBezTo>
                    <a:pt x="6189" y="5456"/>
                    <a:pt x="5938" y="5104"/>
                    <a:pt x="5637" y="4803"/>
                  </a:cubicBezTo>
                  <a:lnTo>
                    <a:pt x="4722" y="3889"/>
                  </a:lnTo>
                  <a:lnTo>
                    <a:pt x="5637" y="2974"/>
                  </a:lnTo>
                  <a:cubicBezTo>
                    <a:pt x="6290" y="2321"/>
                    <a:pt x="6702" y="1286"/>
                    <a:pt x="6702" y="272"/>
                  </a:cubicBezTo>
                  <a:cubicBezTo>
                    <a:pt x="6687" y="91"/>
                    <a:pt x="6548" y="0"/>
                    <a:pt x="6412" y="0"/>
                  </a:cubicBezTo>
                  <a:cubicBezTo>
                    <a:pt x="6275" y="0"/>
                    <a:pt x="6139" y="91"/>
                    <a:pt x="6129" y="272"/>
                  </a:cubicBezTo>
                  <a:cubicBezTo>
                    <a:pt x="6129" y="1136"/>
                    <a:pt x="5777" y="2020"/>
                    <a:pt x="5235" y="2573"/>
                  </a:cubicBezTo>
                  <a:lnTo>
                    <a:pt x="4321" y="3487"/>
                  </a:lnTo>
                  <a:lnTo>
                    <a:pt x="3828" y="2994"/>
                  </a:lnTo>
                  <a:lnTo>
                    <a:pt x="4743" y="2080"/>
                  </a:lnTo>
                  <a:cubicBezTo>
                    <a:pt x="5255" y="1568"/>
                    <a:pt x="5436" y="784"/>
                    <a:pt x="5436" y="272"/>
                  </a:cubicBezTo>
                  <a:cubicBezTo>
                    <a:pt x="5426" y="91"/>
                    <a:pt x="5288" y="0"/>
                    <a:pt x="5149" y="0"/>
                  </a:cubicBezTo>
                  <a:cubicBezTo>
                    <a:pt x="5011" y="0"/>
                    <a:pt x="4873" y="91"/>
                    <a:pt x="4863" y="272"/>
                  </a:cubicBezTo>
                  <a:cubicBezTo>
                    <a:pt x="4863" y="654"/>
                    <a:pt x="4763" y="1025"/>
                    <a:pt x="4572" y="1367"/>
                  </a:cubicBezTo>
                  <a:lnTo>
                    <a:pt x="2221" y="1367"/>
                  </a:lnTo>
                  <a:cubicBezTo>
                    <a:pt x="1970" y="1045"/>
                    <a:pt x="1839" y="664"/>
                    <a:pt x="1839" y="272"/>
                  </a:cubicBezTo>
                  <a:cubicBezTo>
                    <a:pt x="1829" y="91"/>
                    <a:pt x="1691" y="0"/>
                    <a:pt x="1553" y="0"/>
                  </a:cubicBezTo>
                  <a:cubicBezTo>
                    <a:pt x="1414" y="0"/>
                    <a:pt x="1276" y="91"/>
                    <a:pt x="1266" y="272"/>
                  </a:cubicBezTo>
                  <a:cubicBezTo>
                    <a:pt x="1266" y="895"/>
                    <a:pt x="1517" y="1497"/>
                    <a:pt x="1959" y="1940"/>
                  </a:cubicBezTo>
                  <a:lnTo>
                    <a:pt x="5225" y="5205"/>
                  </a:lnTo>
                  <a:cubicBezTo>
                    <a:pt x="5446" y="5436"/>
                    <a:pt x="5637" y="5687"/>
                    <a:pt x="5777" y="5958"/>
                  </a:cubicBezTo>
                  <a:cubicBezTo>
                    <a:pt x="5556" y="6059"/>
                    <a:pt x="5365" y="6200"/>
                    <a:pt x="5215" y="6380"/>
                  </a:cubicBezTo>
                  <a:cubicBezTo>
                    <a:pt x="5104" y="6119"/>
                    <a:pt x="4943" y="5898"/>
                    <a:pt x="4743" y="5697"/>
                  </a:cubicBezTo>
                  <a:lnTo>
                    <a:pt x="1477" y="2432"/>
                  </a:lnTo>
                  <a:cubicBezTo>
                    <a:pt x="905" y="1859"/>
                    <a:pt x="583" y="1075"/>
                    <a:pt x="583" y="272"/>
                  </a:cubicBezTo>
                  <a:cubicBezTo>
                    <a:pt x="573" y="91"/>
                    <a:pt x="435" y="0"/>
                    <a:pt x="29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1"/>
            <p:cNvSpPr/>
            <p:nvPr/>
          </p:nvSpPr>
          <p:spPr>
            <a:xfrm>
              <a:off x="1542690" y="2495744"/>
              <a:ext cx="131969" cy="168920"/>
            </a:xfrm>
            <a:custGeom>
              <a:avLst/>
              <a:gdLst/>
              <a:ahLst/>
              <a:cxnLst/>
              <a:rect l="l" t="t" r="r" b="b"/>
              <a:pathLst>
                <a:path w="5125" h="6560" extrusionOk="0">
                  <a:moveTo>
                    <a:pt x="3195" y="4047"/>
                  </a:moveTo>
                  <a:lnTo>
                    <a:pt x="3788" y="4640"/>
                  </a:lnTo>
                  <a:lnTo>
                    <a:pt x="2593" y="4640"/>
                  </a:lnTo>
                  <a:lnTo>
                    <a:pt x="3195" y="4047"/>
                  </a:lnTo>
                  <a:close/>
                  <a:moveTo>
                    <a:pt x="374" y="1"/>
                  </a:moveTo>
                  <a:cubicBezTo>
                    <a:pt x="203" y="1"/>
                    <a:pt x="29" y="148"/>
                    <a:pt x="91" y="370"/>
                  </a:cubicBezTo>
                  <a:cubicBezTo>
                    <a:pt x="262" y="923"/>
                    <a:pt x="573" y="1415"/>
                    <a:pt x="975" y="1827"/>
                  </a:cubicBezTo>
                  <a:lnTo>
                    <a:pt x="1889" y="2741"/>
                  </a:lnTo>
                  <a:lnTo>
                    <a:pt x="1055" y="3585"/>
                  </a:lnTo>
                  <a:cubicBezTo>
                    <a:pt x="402" y="4238"/>
                    <a:pt x="0" y="5273"/>
                    <a:pt x="0" y="6288"/>
                  </a:cubicBezTo>
                  <a:cubicBezTo>
                    <a:pt x="10" y="6469"/>
                    <a:pt x="146" y="6559"/>
                    <a:pt x="283" y="6559"/>
                  </a:cubicBezTo>
                  <a:cubicBezTo>
                    <a:pt x="420" y="6559"/>
                    <a:pt x="558" y="6469"/>
                    <a:pt x="573" y="6288"/>
                  </a:cubicBezTo>
                  <a:cubicBezTo>
                    <a:pt x="573" y="5424"/>
                    <a:pt x="915" y="4540"/>
                    <a:pt x="1467" y="3987"/>
                  </a:cubicBezTo>
                  <a:lnTo>
                    <a:pt x="2301" y="3153"/>
                  </a:lnTo>
                  <a:lnTo>
                    <a:pt x="2783" y="3636"/>
                  </a:lnTo>
                  <a:lnTo>
                    <a:pt x="1950" y="4469"/>
                  </a:lnTo>
                  <a:cubicBezTo>
                    <a:pt x="1437" y="4982"/>
                    <a:pt x="1256" y="5766"/>
                    <a:pt x="1256" y="6288"/>
                  </a:cubicBezTo>
                  <a:cubicBezTo>
                    <a:pt x="1266" y="6469"/>
                    <a:pt x="1404" y="6559"/>
                    <a:pt x="1543" y="6559"/>
                  </a:cubicBezTo>
                  <a:cubicBezTo>
                    <a:pt x="1681" y="6559"/>
                    <a:pt x="1819" y="6469"/>
                    <a:pt x="1829" y="6288"/>
                  </a:cubicBezTo>
                  <a:cubicBezTo>
                    <a:pt x="1839" y="5916"/>
                    <a:pt x="1929" y="5544"/>
                    <a:pt x="2110" y="5213"/>
                  </a:cubicBezTo>
                  <a:lnTo>
                    <a:pt x="4270" y="5213"/>
                  </a:lnTo>
                  <a:cubicBezTo>
                    <a:pt x="4451" y="5544"/>
                    <a:pt x="4542" y="5916"/>
                    <a:pt x="4542" y="6288"/>
                  </a:cubicBezTo>
                  <a:cubicBezTo>
                    <a:pt x="4557" y="6469"/>
                    <a:pt x="4695" y="6559"/>
                    <a:pt x="4833" y="6559"/>
                  </a:cubicBezTo>
                  <a:cubicBezTo>
                    <a:pt x="4971" y="6559"/>
                    <a:pt x="5109" y="6469"/>
                    <a:pt x="5124" y="6288"/>
                  </a:cubicBezTo>
                  <a:cubicBezTo>
                    <a:pt x="5124" y="5766"/>
                    <a:pt x="4934" y="4982"/>
                    <a:pt x="4431" y="4469"/>
                  </a:cubicBezTo>
                  <a:lnTo>
                    <a:pt x="3436" y="3475"/>
                  </a:lnTo>
                  <a:cubicBezTo>
                    <a:pt x="3426" y="3455"/>
                    <a:pt x="3416" y="3445"/>
                    <a:pt x="3396" y="3435"/>
                  </a:cubicBezTo>
                  <a:lnTo>
                    <a:pt x="1387" y="1425"/>
                  </a:lnTo>
                  <a:cubicBezTo>
                    <a:pt x="1045" y="1084"/>
                    <a:pt x="784" y="662"/>
                    <a:pt x="633" y="189"/>
                  </a:cubicBezTo>
                  <a:cubicBezTo>
                    <a:pt x="587" y="58"/>
                    <a:pt x="481" y="1"/>
                    <a:pt x="37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1"/>
            <p:cNvSpPr/>
            <p:nvPr/>
          </p:nvSpPr>
          <p:spPr>
            <a:xfrm>
              <a:off x="1702571" y="2354686"/>
              <a:ext cx="213725" cy="242977"/>
            </a:xfrm>
            <a:custGeom>
              <a:avLst/>
              <a:gdLst/>
              <a:ahLst/>
              <a:cxnLst/>
              <a:rect l="l" t="t" r="r" b="b"/>
              <a:pathLst>
                <a:path w="8300" h="9436" extrusionOk="0">
                  <a:moveTo>
                    <a:pt x="4381" y="573"/>
                  </a:moveTo>
                  <a:lnTo>
                    <a:pt x="5064" y="1759"/>
                  </a:lnTo>
                  <a:lnTo>
                    <a:pt x="4381" y="2945"/>
                  </a:lnTo>
                  <a:lnTo>
                    <a:pt x="3005" y="2945"/>
                  </a:lnTo>
                  <a:lnTo>
                    <a:pt x="2311" y="1759"/>
                  </a:lnTo>
                  <a:lnTo>
                    <a:pt x="3005" y="573"/>
                  </a:lnTo>
                  <a:close/>
                  <a:moveTo>
                    <a:pt x="6973" y="2050"/>
                  </a:moveTo>
                  <a:lnTo>
                    <a:pt x="7656" y="3246"/>
                  </a:lnTo>
                  <a:lnTo>
                    <a:pt x="6973" y="4432"/>
                  </a:lnTo>
                  <a:lnTo>
                    <a:pt x="5567" y="4432"/>
                  </a:lnTo>
                  <a:lnTo>
                    <a:pt x="4873" y="3236"/>
                  </a:lnTo>
                  <a:lnTo>
                    <a:pt x="5557" y="2050"/>
                  </a:lnTo>
                  <a:close/>
                  <a:moveTo>
                    <a:pt x="6973" y="5004"/>
                  </a:moveTo>
                  <a:lnTo>
                    <a:pt x="7656" y="6190"/>
                  </a:lnTo>
                  <a:lnTo>
                    <a:pt x="6973" y="7375"/>
                  </a:lnTo>
                  <a:lnTo>
                    <a:pt x="5597" y="7375"/>
                  </a:lnTo>
                  <a:lnTo>
                    <a:pt x="4914" y="6190"/>
                  </a:lnTo>
                  <a:lnTo>
                    <a:pt x="5597" y="5004"/>
                  </a:lnTo>
                  <a:close/>
                  <a:moveTo>
                    <a:pt x="4381" y="6471"/>
                  </a:moveTo>
                  <a:lnTo>
                    <a:pt x="5064" y="7667"/>
                  </a:lnTo>
                  <a:lnTo>
                    <a:pt x="4371" y="8852"/>
                  </a:lnTo>
                  <a:lnTo>
                    <a:pt x="3005" y="8852"/>
                  </a:lnTo>
                  <a:lnTo>
                    <a:pt x="2311" y="7667"/>
                  </a:lnTo>
                  <a:lnTo>
                    <a:pt x="3005" y="6471"/>
                  </a:lnTo>
                  <a:close/>
                  <a:moveTo>
                    <a:pt x="2834" y="1"/>
                  </a:moveTo>
                  <a:cubicBezTo>
                    <a:pt x="2733" y="1"/>
                    <a:pt x="2633" y="51"/>
                    <a:pt x="2583" y="141"/>
                  </a:cubicBezTo>
                  <a:lnTo>
                    <a:pt x="1819" y="1478"/>
                  </a:lnTo>
                  <a:lnTo>
                    <a:pt x="352" y="1478"/>
                  </a:lnTo>
                  <a:cubicBezTo>
                    <a:pt x="0" y="1498"/>
                    <a:pt x="0" y="2030"/>
                    <a:pt x="352" y="2050"/>
                  </a:cubicBezTo>
                  <a:lnTo>
                    <a:pt x="1819" y="2050"/>
                  </a:lnTo>
                  <a:lnTo>
                    <a:pt x="2593" y="3387"/>
                  </a:lnTo>
                  <a:cubicBezTo>
                    <a:pt x="2643" y="3477"/>
                    <a:pt x="2733" y="3527"/>
                    <a:pt x="2844" y="3527"/>
                  </a:cubicBezTo>
                  <a:lnTo>
                    <a:pt x="4381" y="3527"/>
                  </a:lnTo>
                  <a:lnTo>
                    <a:pt x="5084" y="4743"/>
                  </a:lnTo>
                  <a:lnTo>
                    <a:pt x="4411" y="5908"/>
                  </a:lnTo>
                  <a:lnTo>
                    <a:pt x="2834" y="5908"/>
                  </a:lnTo>
                  <a:cubicBezTo>
                    <a:pt x="2826" y="5908"/>
                    <a:pt x="2819" y="5907"/>
                    <a:pt x="2812" y="5907"/>
                  </a:cubicBezTo>
                  <a:cubicBezTo>
                    <a:pt x="2719" y="5907"/>
                    <a:pt x="2629" y="5965"/>
                    <a:pt x="2583" y="6049"/>
                  </a:cubicBezTo>
                  <a:lnTo>
                    <a:pt x="1729" y="7526"/>
                  </a:lnTo>
                  <a:cubicBezTo>
                    <a:pt x="1678" y="7617"/>
                    <a:pt x="1678" y="7727"/>
                    <a:pt x="1729" y="7807"/>
                  </a:cubicBezTo>
                  <a:lnTo>
                    <a:pt x="2593" y="9294"/>
                  </a:lnTo>
                  <a:cubicBezTo>
                    <a:pt x="2643" y="9385"/>
                    <a:pt x="2733" y="9435"/>
                    <a:pt x="2844" y="9435"/>
                  </a:cubicBezTo>
                  <a:lnTo>
                    <a:pt x="4542" y="9435"/>
                  </a:lnTo>
                  <a:cubicBezTo>
                    <a:pt x="4642" y="9435"/>
                    <a:pt x="4743" y="9385"/>
                    <a:pt x="4793" y="9294"/>
                  </a:cubicBezTo>
                  <a:lnTo>
                    <a:pt x="5567" y="7958"/>
                  </a:lnTo>
                  <a:lnTo>
                    <a:pt x="7144" y="7958"/>
                  </a:lnTo>
                  <a:cubicBezTo>
                    <a:pt x="7244" y="7958"/>
                    <a:pt x="7345" y="7908"/>
                    <a:pt x="7395" y="7817"/>
                  </a:cubicBezTo>
                  <a:lnTo>
                    <a:pt x="8249" y="6341"/>
                  </a:lnTo>
                  <a:cubicBezTo>
                    <a:pt x="8299" y="6250"/>
                    <a:pt x="8299" y="6140"/>
                    <a:pt x="8249" y="6059"/>
                  </a:cubicBezTo>
                  <a:lnTo>
                    <a:pt x="7465" y="4723"/>
                  </a:lnTo>
                  <a:lnTo>
                    <a:pt x="8239" y="3387"/>
                  </a:lnTo>
                  <a:cubicBezTo>
                    <a:pt x="8289" y="3296"/>
                    <a:pt x="8289" y="3186"/>
                    <a:pt x="8239" y="3095"/>
                  </a:cubicBezTo>
                  <a:lnTo>
                    <a:pt x="7385" y="1618"/>
                  </a:lnTo>
                  <a:cubicBezTo>
                    <a:pt x="7335" y="1528"/>
                    <a:pt x="7234" y="1478"/>
                    <a:pt x="7134" y="1478"/>
                  </a:cubicBezTo>
                  <a:lnTo>
                    <a:pt x="5557" y="1478"/>
                  </a:lnTo>
                  <a:lnTo>
                    <a:pt x="4793" y="141"/>
                  </a:lnTo>
                  <a:cubicBezTo>
                    <a:pt x="4733" y="51"/>
                    <a:pt x="4642" y="1"/>
                    <a:pt x="454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1771144" y="2468681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387" y="1"/>
                  </a:moveTo>
                  <a:cubicBezTo>
                    <a:pt x="154" y="1"/>
                    <a:pt x="0" y="297"/>
                    <a:pt x="191" y="497"/>
                  </a:cubicBezTo>
                  <a:cubicBezTo>
                    <a:pt x="251" y="547"/>
                    <a:pt x="321" y="577"/>
                    <a:pt x="392" y="577"/>
                  </a:cubicBezTo>
                  <a:cubicBezTo>
                    <a:pt x="713" y="577"/>
                    <a:pt x="794" y="145"/>
                    <a:pt x="502" y="25"/>
                  </a:cubicBezTo>
                  <a:cubicBezTo>
                    <a:pt x="462" y="8"/>
                    <a:pt x="423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41"/>
          <p:cNvGrpSpPr/>
          <p:nvPr/>
        </p:nvGrpSpPr>
        <p:grpSpPr>
          <a:xfrm>
            <a:off x="1534913" y="3127224"/>
            <a:ext cx="388362" cy="378782"/>
            <a:chOff x="1534913" y="3471824"/>
            <a:chExt cx="388362" cy="378782"/>
          </a:xfrm>
        </p:grpSpPr>
        <p:sp>
          <p:nvSpPr>
            <p:cNvPr id="1784" name="Google Shape;1784;p41"/>
            <p:cNvSpPr/>
            <p:nvPr/>
          </p:nvSpPr>
          <p:spPr>
            <a:xfrm>
              <a:off x="1534913" y="3471824"/>
              <a:ext cx="388362" cy="378782"/>
            </a:xfrm>
            <a:custGeom>
              <a:avLst/>
              <a:gdLst/>
              <a:ahLst/>
              <a:cxnLst/>
              <a:rect l="l" t="t" r="r" b="b"/>
              <a:pathLst>
                <a:path w="15082" h="14710" extrusionOk="0">
                  <a:moveTo>
                    <a:pt x="6248" y="8406"/>
                  </a:moveTo>
                  <a:cubicBezTo>
                    <a:pt x="6285" y="8406"/>
                    <a:pt x="6321" y="8417"/>
                    <a:pt x="6351" y="8440"/>
                  </a:cubicBezTo>
                  <a:cubicBezTo>
                    <a:pt x="6391" y="8480"/>
                    <a:pt x="6411" y="8701"/>
                    <a:pt x="6240" y="9133"/>
                  </a:cubicBezTo>
                  <a:cubicBezTo>
                    <a:pt x="6120" y="9465"/>
                    <a:pt x="5939" y="9766"/>
                    <a:pt x="5708" y="10037"/>
                  </a:cubicBezTo>
                  <a:cubicBezTo>
                    <a:pt x="5563" y="10166"/>
                    <a:pt x="5406" y="10221"/>
                    <a:pt x="5255" y="10221"/>
                  </a:cubicBezTo>
                  <a:cubicBezTo>
                    <a:pt x="4737" y="10221"/>
                    <a:pt x="4302" y="9573"/>
                    <a:pt x="4753" y="9083"/>
                  </a:cubicBezTo>
                  <a:cubicBezTo>
                    <a:pt x="5014" y="8852"/>
                    <a:pt x="5326" y="8671"/>
                    <a:pt x="5657" y="8550"/>
                  </a:cubicBezTo>
                  <a:lnTo>
                    <a:pt x="5657" y="8540"/>
                  </a:lnTo>
                  <a:cubicBezTo>
                    <a:pt x="5828" y="8460"/>
                    <a:pt x="6019" y="8420"/>
                    <a:pt x="6210" y="8410"/>
                  </a:cubicBezTo>
                  <a:cubicBezTo>
                    <a:pt x="6223" y="8407"/>
                    <a:pt x="6235" y="8406"/>
                    <a:pt x="6248" y="8406"/>
                  </a:cubicBezTo>
                  <a:close/>
                  <a:moveTo>
                    <a:pt x="9104" y="0"/>
                  </a:moveTo>
                  <a:cubicBezTo>
                    <a:pt x="4623" y="0"/>
                    <a:pt x="1900" y="4943"/>
                    <a:pt x="4301" y="8731"/>
                  </a:cubicBezTo>
                  <a:cubicBezTo>
                    <a:pt x="3949" y="9123"/>
                    <a:pt x="3879" y="9696"/>
                    <a:pt x="4130" y="10168"/>
                  </a:cubicBezTo>
                  <a:cubicBezTo>
                    <a:pt x="3266" y="10781"/>
                    <a:pt x="2573" y="11615"/>
                    <a:pt x="2141" y="12589"/>
                  </a:cubicBezTo>
                  <a:cubicBezTo>
                    <a:pt x="1468" y="14066"/>
                    <a:pt x="403" y="14126"/>
                    <a:pt x="363" y="14126"/>
                  </a:cubicBezTo>
                  <a:cubicBezTo>
                    <a:pt x="1" y="14157"/>
                    <a:pt x="11" y="14689"/>
                    <a:pt x="373" y="14709"/>
                  </a:cubicBezTo>
                  <a:lnTo>
                    <a:pt x="383" y="14709"/>
                  </a:lnTo>
                  <a:cubicBezTo>
                    <a:pt x="443" y="14709"/>
                    <a:pt x="1830" y="14649"/>
                    <a:pt x="2663" y="12830"/>
                  </a:cubicBezTo>
                  <a:cubicBezTo>
                    <a:pt x="3065" y="11926"/>
                    <a:pt x="3708" y="11153"/>
                    <a:pt x="4522" y="10590"/>
                  </a:cubicBezTo>
                  <a:cubicBezTo>
                    <a:pt x="4740" y="10738"/>
                    <a:pt x="4989" y="10811"/>
                    <a:pt x="5235" y="10811"/>
                  </a:cubicBezTo>
                  <a:cubicBezTo>
                    <a:pt x="5555" y="10811"/>
                    <a:pt x="5871" y="10688"/>
                    <a:pt x="6110" y="10449"/>
                  </a:cubicBezTo>
                  <a:cubicBezTo>
                    <a:pt x="6401" y="10118"/>
                    <a:pt x="6622" y="9746"/>
                    <a:pt x="6783" y="9344"/>
                  </a:cubicBezTo>
                  <a:cubicBezTo>
                    <a:pt x="7014" y="8741"/>
                    <a:pt x="7004" y="8289"/>
                    <a:pt x="6753" y="8038"/>
                  </a:cubicBezTo>
                  <a:cubicBezTo>
                    <a:pt x="6622" y="7907"/>
                    <a:pt x="6436" y="7842"/>
                    <a:pt x="6204" y="7842"/>
                  </a:cubicBezTo>
                  <a:cubicBezTo>
                    <a:pt x="5990" y="7842"/>
                    <a:pt x="5735" y="7897"/>
                    <a:pt x="5446" y="8008"/>
                  </a:cubicBezTo>
                  <a:cubicBezTo>
                    <a:pt x="5195" y="8108"/>
                    <a:pt x="4964" y="8229"/>
                    <a:pt x="4743" y="8369"/>
                  </a:cubicBezTo>
                  <a:cubicBezTo>
                    <a:pt x="3528" y="6390"/>
                    <a:pt x="3799" y="3828"/>
                    <a:pt x="5406" y="2150"/>
                  </a:cubicBezTo>
                  <a:cubicBezTo>
                    <a:pt x="6401" y="1118"/>
                    <a:pt x="7742" y="577"/>
                    <a:pt x="9101" y="577"/>
                  </a:cubicBezTo>
                  <a:cubicBezTo>
                    <a:pt x="9952" y="577"/>
                    <a:pt x="10810" y="789"/>
                    <a:pt x="11595" y="1226"/>
                  </a:cubicBezTo>
                  <a:cubicBezTo>
                    <a:pt x="13625" y="2361"/>
                    <a:pt x="14630" y="4722"/>
                    <a:pt x="14047" y="6973"/>
                  </a:cubicBezTo>
                  <a:cubicBezTo>
                    <a:pt x="13464" y="9223"/>
                    <a:pt x="11425" y="10801"/>
                    <a:pt x="9104" y="10801"/>
                  </a:cubicBezTo>
                  <a:cubicBezTo>
                    <a:pt x="8772" y="10801"/>
                    <a:pt x="8451" y="10771"/>
                    <a:pt x="8129" y="10710"/>
                  </a:cubicBezTo>
                  <a:cubicBezTo>
                    <a:pt x="8113" y="10708"/>
                    <a:pt x="8097" y="10707"/>
                    <a:pt x="8081" y="10707"/>
                  </a:cubicBezTo>
                  <a:cubicBezTo>
                    <a:pt x="7759" y="10707"/>
                    <a:pt x="7683" y="11187"/>
                    <a:pt x="8019" y="11273"/>
                  </a:cubicBezTo>
                  <a:cubicBezTo>
                    <a:pt x="8387" y="11345"/>
                    <a:pt x="8754" y="11380"/>
                    <a:pt x="9115" y="11380"/>
                  </a:cubicBezTo>
                  <a:cubicBezTo>
                    <a:pt x="11980" y="11380"/>
                    <a:pt x="14485" y="9201"/>
                    <a:pt x="14770" y="6229"/>
                  </a:cubicBezTo>
                  <a:cubicBezTo>
                    <a:pt x="15082" y="2894"/>
                    <a:pt x="12459" y="0"/>
                    <a:pt x="910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1"/>
            <p:cNvSpPr/>
            <p:nvPr/>
          </p:nvSpPr>
          <p:spPr>
            <a:xfrm>
              <a:off x="1705378" y="3739289"/>
              <a:ext cx="18952" cy="14858"/>
            </a:xfrm>
            <a:custGeom>
              <a:avLst/>
              <a:gdLst/>
              <a:ahLst/>
              <a:cxnLst/>
              <a:rect l="l" t="t" r="r" b="b"/>
              <a:pathLst>
                <a:path w="736" h="577" extrusionOk="0">
                  <a:moveTo>
                    <a:pt x="404" y="1"/>
                  </a:moveTo>
                  <a:cubicBezTo>
                    <a:pt x="132" y="1"/>
                    <a:pt x="0" y="412"/>
                    <a:pt x="303" y="555"/>
                  </a:cubicBezTo>
                  <a:cubicBezTo>
                    <a:pt x="337" y="569"/>
                    <a:pt x="373" y="576"/>
                    <a:pt x="409" y="576"/>
                  </a:cubicBezTo>
                  <a:cubicBezTo>
                    <a:pt x="520" y="576"/>
                    <a:pt x="629" y="508"/>
                    <a:pt x="675" y="394"/>
                  </a:cubicBezTo>
                  <a:cubicBezTo>
                    <a:pt x="735" y="243"/>
                    <a:pt x="665" y="72"/>
                    <a:pt x="514" y="22"/>
                  </a:cubicBezTo>
                  <a:cubicBezTo>
                    <a:pt x="476" y="7"/>
                    <a:pt x="439" y="1"/>
                    <a:pt x="40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1"/>
            <p:cNvSpPr/>
            <p:nvPr/>
          </p:nvSpPr>
          <p:spPr>
            <a:xfrm>
              <a:off x="1675405" y="3535195"/>
              <a:ext cx="183701" cy="166139"/>
            </a:xfrm>
            <a:custGeom>
              <a:avLst/>
              <a:gdLst/>
              <a:ahLst/>
              <a:cxnLst/>
              <a:rect l="l" t="t" r="r" b="b"/>
              <a:pathLst>
                <a:path w="7134" h="6452" extrusionOk="0">
                  <a:moveTo>
                    <a:pt x="3186" y="1"/>
                  </a:moveTo>
                  <a:cubicBezTo>
                    <a:pt x="2403" y="1"/>
                    <a:pt x="1668" y="286"/>
                    <a:pt x="1146" y="845"/>
                  </a:cubicBezTo>
                  <a:cubicBezTo>
                    <a:pt x="1" y="2040"/>
                    <a:pt x="201" y="4080"/>
                    <a:pt x="1578" y="5396"/>
                  </a:cubicBezTo>
                  <a:cubicBezTo>
                    <a:pt x="2211" y="6019"/>
                    <a:pt x="3045" y="6391"/>
                    <a:pt x="3929" y="6451"/>
                  </a:cubicBezTo>
                  <a:lnTo>
                    <a:pt x="4110" y="6451"/>
                  </a:lnTo>
                  <a:cubicBezTo>
                    <a:pt x="4122" y="6451"/>
                    <a:pt x="4135" y="6451"/>
                    <a:pt x="4147" y="6451"/>
                  </a:cubicBezTo>
                  <a:cubicBezTo>
                    <a:pt x="4907" y="6451"/>
                    <a:pt x="5625" y="6151"/>
                    <a:pt x="6149" y="5607"/>
                  </a:cubicBezTo>
                  <a:cubicBezTo>
                    <a:pt x="7013" y="4693"/>
                    <a:pt x="7134" y="3246"/>
                    <a:pt x="6441" y="2000"/>
                  </a:cubicBezTo>
                  <a:cubicBezTo>
                    <a:pt x="6385" y="1879"/>
                    <a:pt x="6289" y="1829"/>
                    <a:pt x="6192" y="1829"/>
                  </a:cubicBezTo>
                  <a:cubicBezTo>
                    <a:pt x="5992" y="1829"/>
                    <a:pt x="5789" y="2041"/>
                    <a:pt x="5938" y="2271"/>
                  </a:cubicBezTo>
                  <a:cubicBezTo>
                    <a:pt x="6511" y="3306"/>
                    <a:pt x="6431" y="4482"/>
                    <a:pt x="5737" y="5205"/>
                  </a:cubicBezTo>
                  <a:cubicBezTo>
                    <a:pt x="5315" y="5636"/>
                    <a:pt x="4734" y="5875"/>
                    <a:pt x="4139" y="5875"/>
                  </a:cubicBezTo>
                  <a:cubicBezTo>
                    <a:pt x="4083" y="5875"/>
                    <a:pt x="4026" y="5873"/>
                    <a:pt x="3969" y="5868"/>
                  </a:cubicBezTo>
                  <a:cubicBezTo>
                    <a:pt x="3216" y="5818"/>
                    <a:pt x="2512" y="5497"/>
                    <a:pt x="1980" y="4974"/>
                  </a:cubicBezTo>
                  <a:cubicBezTo>
                    <a:pt x="824" y="3879"/>
                    <a:pt x="634" y="2201"/>
                    <a:pt x="1558" y="1237"/>
                  </a:cubicBezTo>
                  <a:cubicBezTo>
                    <a:pt x="1972" y="798"/>
                    <a:pt x="2558" y="573"/>
                    <a:pt x="3187" y="573"/>
                  </a:cubicBezTo>
                  <a:cubicBezTo>
                    <a:pt x="3625" y="573"/>
                    <a:pt x="4085" y="682"/>
                    <a:pt x="4522" y="905"/>
                  </a:cubicBezTo>
                  <a:cubicBezTo>
                    <a:pt x="4564" y="926"/>
                    <a:pt x="4610" y="937"/>
                    <a:pt x="4655" y="937"/>
                  </a:cubicBezTo>
                  <a:cubicBezTo>
                    <a:pt x="4758" y="937"/>
                    <a:pt x="4858" y="882"/>
                    <a:pt x="4914" y="784"/>
                  </a:cubicBezTo>
                  <a:cubicBezTo>
                    <a:pt x="4984" y="644"/>
                    <a:pt x="4924" y="473"/>
                    <a:pt x="4783" y="393"/>
                  </a:cubicBezTo>
                  <a:cubicBezTo>
                    <a:pt x="4262" y="130"/>
                    <a:pt x="3713" y="1"/>
                    <a:pt x="31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1"/>
            <p:cNvSpPr/>
            <p:nvPr/>
          </p:nvSpPr>
          <p:spPr>
            <a:xfrm>
              <a:off x="1807219" y="3560430"/>
              <a:ext cx="20342" cy="14909"/>
            </a:xfrm>
            <a:custGeom>
              <a:avLst/>
              <a:gdLst/>
              <a:ahLst/>
              <a:cxnLst/>
              <a:rect l="l" t="t" r="r" b="b"/>
              <a:pathLst>
                <a:path w="790" h="579" extrusionOk="0">
                  <a:moveTo>
                    <a:pt x="408" y="0"/>
                  </a:moveTo>
                  <a:cubicBezTo>
                    <a:pt x="184" y="0"/>
                    <a:pt x="0" y="284"/>
                    <a:pt x="196" y="488"/>
                  </a:cubicBezTo>
                  <a:lnTo>
                    <a:pt x="207" y="498"/>
                  </a:lnTo>
                  <a:cubicBezTo>
                    <a:pt x="257" y="558"/>
                    <a:pt x="327" y="578"/>
                    <a:pt x="407" y="578"/>
                  </a:cubicBezTo>
                  <a:cubicBezTo>
                    <a:pt x="659" y="578"/>
                    <a:pt x="789" y="267"/>
                    <a:pt x="598" y="86"/>
                  </a:cubicBezTo>
                  <a:lnTo>
                    <a:pt x="598" y="76"/>
                  </a:lnTo>
                  <a:cubicBezTo>
                    <a:pt x="537" y="23"/>
                    <a:pt x="470" y="0"/>
                    <a:pt x="40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1"/>
            <p:cNvSpPr/>
            <p:nvPr/>
          </p:nvSpPr>
          <p:spPr>
            <a:xfrm>
              <a:off x="1729480" y="3588497"/>
              <a:ext cx="69628" cy="59560"/>
            </a:xfrm>
            <a:custGeom>
              <a:avLst/>
              <a:gdLst/>
              <a:ahLst/>
              <a:cxnLst/>
              <a:rect l="l" t="t" r="r" b="b"/>
              <a:pathLst>
                <a:path w="2704" h="2313" extrusionOk="0">
                  <a:moveTo>
                    <a:pt x="1536" y="576"/>
                  </a:moveTo>
                  <a:cubicBezTo>
                    <a:pt x="1833" y="576"/>
                    <a:pt x="2120" y="808"/>
                    <a:pt x="2120" y="1156"/>
                  </a:cubicBezTo>
                  <a:cubicBezTo>
                    <a:pt x="2120" y="1477"/>
                    <a:pt x="1869" y="1739"/>
                    <a:pt x="1548" y="1739"/>
                  </a:cubicBezTo>
                  <a:cubicBezTo>
                    <a:pt x="1025" y="1739"/>
                    <a:pt x="774" y="1116"/>
                    <a:pt x="1136" y="744"/>
                  </a:cubicBezTo>
                  <a:cubicBezTo>
                    <a:pt x="1252" y="628"/>
                    <a:pt x="1395" y="576"/>
                    <a:pt x="1536" y="576"/>
                  </a:cubicBezTo>
                  <a:close/>
                  <a:moveTo>
                    <a:pt x="1548" y="0"/>
                  </a:moveTo>
                  <a:cubicBezTo>
                    <a:pt x="523" y="0"/>
                    <a:pt x="0" y="1246"/>
                    <a:pt x="734" y="1970"/>
                  </a:cubicBezTo>
                  <a:cubicBezTo>
                    <a:pt x="968" y="2207"/>
                    <a:pt x="1256" y="2313"/>
                    <a:pt x="1540" y="2313"/>
                  </a:cubicBezTo>
                  <a:cubicBezTo>
                    <a:pt x="2133" y="2313"/>
                    <a:pt x="2703" y="1849"/>
                    <a:pt x="2703" y="1156"/>
                  </a:cubicBezTo>
                  <a:cubicBezTo>
                    <a:pt x="2693" y="523"/>
                    <a:pt x="2181" y="0"/>
                    <a:pt x="154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41"/>
          <p:cNvGrpSpPr/>
          <p:nvPr/>
        </p:nvGrpSpPr>
        <p:grpSpPr>
          <a:xfrm>
            <a:off x="7925136" y="3127739"/>
            <a:ext cx="271173" cy="378319"/>
            <a:chOff x="7925136" y="3472339"/>
            <a:chExt cx="271173" cy="378319"/>
          </a:xfrm>
        </p:grpSpPr>
        <p:sp>
          <p:nvSpPr>
            <p:cNvPr id="1790" name="Google Shape;1790;p41"/>
            <p:cNvSpPr/>
            <p:nvPr/>
          </p:nvSpPr>
          <p:spPr>
            <a:xfrm>
              <a:off x="8171950" y="3693428"/>
              <a:ext cx="17227" cy="14909"/>
            </a:xfrm>
            <a:custGeom>
              <a:avLst/>
              <a:gdLst/>
              <a:ahLst/>
              <a:cxnLst/>
              <a:rect l="l" t="t" r="r" b="b"/>
              <a:pathLst>
                <a:path w="669" h="579" extrusionOk="0">
                  <a:moveTo>
                    <a:pt x="325" y="1"/>
                  </a:moveTo>
                  <a:cubicBezTo>
                    <a:pt x="288" y="1"/>
                    <a:pt x="250" y="8"/>
                    <a:pt x="212" y="25"/>
                  </a:cubicBezTo>
                  <a:cubicBezTo>
                    <a:pt x="61" y="95"/>
                    <a:pt x="1" y="256"/>
                    <a:pt x="61" y="407"/>
                  </a:cubicBezTo>
                  <a:cubicBezTo>
                    <a:pt x="111" y="521"/>
                    <a:pt x="219" y="579"/>
                    <a:pt x="327" y="579"/>
                  </a:cubicBezTo>
                  <a:cubicBezTo>
                    <a:pt x="438" y="579"/>
                    <a:pt x="548" y="518"/>
                    <a:pt x="593" y="396"/>
                  </a:cubicBezTo>
                  <a:cubicBezTo>
                    <a:pt x="669" y="195"/>
                    <a:pt x="513" y="1"/>
                    <a:pt x="32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1"/>
            <p:cNvSpPr/>
            <p:nvPr/>
          </p:nvSpPr>
          <p:spPr>
            <a:xfrm>
              <a:off x="7925136" y="3472339"/>
              <a:ext cx="271173" cy="378319"/>
            </a:xfrm>
            <a:custGeom>
              <a:avLst/>
              <a:gdLst/>
              <a:ahLst/>
              <a:cxnLst/>
              <a:rect l="l" t="t" r="r" b="b"/>
              <a:pathLst>
                <a:path w="10531" h="14692" extrusionOk="0">
                  <a:moveTo>
                    <a:pt x="2593" y="2040"/>
                  </a:moveTo>
                  <a:cubicBezTo>
                    <a:pt x="2633" y="2040"/>
                    <a:pt x="2673" y="2070"/>
                    <a:pt x="2673" y="2110"/>
                  </a:cubicBezTo>
                  <a:lnTo>
                    <a:pt x="2673" y="4592"/>
                  </a:lnTo>
                  <a:cubicBezTo>
                    <a:pt x="2573" y="4582"/>
                    <a:pt x="2482" y="4582"/>
                    <a:pt x="2382" y="4582"/>
                  </a:cubicBezTo>
                  <a:cubicBezTo>
                    <a:pt x="2161" y="4592"/>
                    <a:pt x="1940" y="4642"/>
                    <a:pt x="1729" y="4722"/>
                  </a:cubicBezTo>
                  <a:lnTo>
                    <a:pt x="1739" y="2110"/>
                  </a:lnTo>
                  <a:cubicBezTo>
                    <a:pt x="1739" y="2070"/>
                    <a:pt x="1769" y="2040"/>
                    <a:pt x="1809" y="2040"/>
                  </a:cubicBezTo>
                  <a:close/>
                  <a:moveTo>
                    <a:pt x="5205" y="1186"/>
                  </a:moveTo>
                  <a:cubicBezTo>
                    <a:pt x="5346" y="1186"/>
                    <a:pt x="5486" y="1206"/>
                    <a:pt x="5627" y="1246"/>
                  </a:cubicBezTo>
                  <a:cubicBezTo>
                    <a:pt x="6079" y="1377"/>
                    <a:pt x="6501" y="1728"/>
                    <a:pt x="6803" y="2231"/>
                  </a:cubicBezTo>
                  <a:cubicBezTo>
                    <a:pt x="6129" y="2381"/>
                    <a:pt x="5406" y="2653"/>
                    <a:pt x="4853" y="3165"/>
                  </a:cubicBezTo>
                  <a:cubicBezTo>
                    <a:pt x="4321" y="3657"/>
                    <a:pt x="3999" y="4331"/>
                    <a:pt x="3949" y="5044"/>
                  </a:cubicBezTo>
                  <a:cubicBezTo>
                    <a:pt x="3728" y="4913"/>
                    <a:pt x="3497" y="4793"/>
                    <a:pt x="3246" y="4712"/>
                  </a:cubicBezTo>
                  <a:lnTo>
                    <a:pt x="3246" y="3055"/>
                  </a:lnTo>
                  <a:cubicBezTo>
                    <a:pt x="3256" y="3035"/>
                    <a:pt x="3256" y="3025"/>
                    <a:pt x="3266" y="3014"/>
                  </a:cubicBezTo>
                  <a:cubicBezTo>
                    <a:pt x="3577" y="1919"/>
                    <a:pt x="4361" y="1186"/>
                    <a:pt x="5205" y="1186"/>
                  </a:cubicBezTo>
                  <a:close/>
                  <a:moveTo>
                    <a:pt x="8286" y="2652"/>
                  </a:moveTo>
                  <a:cubicBezTo>
                    <a:pt x="8319" y="2652"/>
                    <a:pt x="8351" y="2652"/>
                    <a:pt x="8380" y="2653"/>
                  </a:cubicBezTo>
                  <a:lnTo>
                    <a:pt x="8380" y="3195"/>
                  </a:lnTo>
                  <a:cubicBezTo>
                    <a:pt x="7727" y="3195"/>
                    <a:pt x="7104" y="3446"/>
                    <a:pt x="6632" y="3899"/>
                  </a:cubicBezTo>
                  <a:cubicBezTo>
                    <a:pt x="6009" y="4511"/>
                    <a:pt x="5808" y="5365"/>
                    <a:pt x="5758" y="5858"/>
                  </a:cubicBezTo>
                  <a:cubicBezTo>
                    <a:pt x="5426" y="5777"/>
                    <a:pt x="5095" y="5717"/>
                    <a:pt x="4763" y="5677"/>
                  </a:cubicBezTo>
                  <a:cubicBezTo>
                    <a:pt x="4683" y="5597"/>
                    <a:pt x="4592" y="5516"/>
                    <a:pt x="4502" y="5456"/>
                  </a:cubicBezTo>
                  <a:lnTo>
                    <a:pt x="4502" y="5436"/>
                  </a:lnTo>
                  <a:cubicBezTo>
                    <a:pt x="4502" y="4662"/>
                    <a:pt x="4753" y="4039"/>
                    <a:pt x="5245" y="3587"/>
                  </a:cubicBezTo>
                  <a:cubicBezTo>
                    <a:pt x="6136" y="2764"/>
                    <a:pt x="7610" y="2652"/>
                    <a:pt x="8286" y="2652"/>
                  </a:cubicBezTo>
                  <a:close/>
                  <a:moveTo>
                    <a:pt x="6903" y="4743"/>
                  </a:moveTo>
                  <a:cubicBezTo>
                    <a:pt x="7777" y="4743"/>
                    <a:pt x="8420" y="5566"/>
                    <a:pt x="8199" y="6420"/>
                  </a:cubicBezTo>
                  <a:cubicBezTo>
                    <a:pt x="7940" y="6338"/>
                    <a:pt x="7672" y="6296"/>
                    <a:pt x="7404" y="6296"/>
                  </a:cubicBezTo>
                  <a:cubicBezTo>
                    <a:pt x="7247" y="6296"/>
                    <a:pt x="7089" y="6310"/>
                    <a:pt x="6933" y="6340"/>
                  </a:cubicBezTo>
                  <a:cubicBezTo>
                    <a:pt x="6742" y="6209"/>
                    <a:pt x="6531" y="6109"/>
                    <a:pt x="6310" y="6029"/>
                  </a:cubicBezTo>
                  <a:cubicBezTo>
                    <a:pt x="6350" y="5587"/>
                    <a:pt x="6471" y="5155"/>
                    <a:pt x="6692" y="4763"/>
                  </a:cubicBezTo>
                  <a:cubicBezTo>
                    <a:pt x="6752" y="4743"/>
                    <a:pt x="6833" y="4743"/>
                    <a:pt x="6903" y="4743"/>
                  </a:cubicBezTo>
                  <a:close/>
                  <a:moveTo>
                    <a:pt x="2464" y="5154"/>
                  </a:moveTo>
                  <a:cubicBezTo>
                    <a:pt x="3025" y="5154"/>
                    <a:pt x="3668" y="5464"/>
                    <a:pt x="4321" y="6059"/>
                  </a:cubicBezTo>
                  <a:cubicBezTo>
                    <a:pt x="3959" y="6752"/>
                    <a:pt x="3377" y="7305"/>
                    <a:pt x="2663" y="7636"/>
                  </a:cubicBezTo>
                  <a:cubicBezTo>
                    <a:pt x="1568" y="8138"/>
                    <a:pt x="1096" y="8812"/>
                    <a:pt x="895" y="9294"/>
                  </a:cubicBezTo>
                  <a:lnTo>
                    <a:pt x="885" y="9314"/>
                  </a:lnTo>
                  <a:cubicBezTo>
                    <a:pt x="523" y="8510"/>
                    <a:pt x="322" y="6802"/>
                    <a:pt x="1176" y="5828"/>
                  </a:cubicBezTo>
                  <a:cubicBezTo>
                    <a:pt x="1558" y="5406"/>
                    <a:pt x="1970" y="5185"/>
                    <a:pt x="2412" y="5155"/>
                  </a:cubicBezTo>
                  <a:cubicBezTo>
                    <a:pt x="2429" y="5154"/>
                    <a:pt x="2447" y="5154"/>
                    <a:pt x="2464" y="5154"/>
                  </a:cubicBezTo>
                  <a:close/>
                  <a:moveTo>
                    <a:pt x="4693" y="0"/>
                  </a:moveTo>
                  <a:cubicBezTo>
                    <a:pt x="4555" y="0"/>
                    <a:pt x="4416" y="91"/>
                    <a:pt x="4401" y="272"/>
                  </a:cubicBezTo>
                  <a:lnTo>
                    <a:pt x="4401" y="764"/>
                  </a:lnTo>
                  <a:cubicBezTo>
                    <a:pt x="4130" y="884"/>
                    <a:pt x="3869" y="1045"/>
                    <a:pt x="3648" y="1256"/>
                  </a:cubicBezTo>
                  <a:cubicBezTo>
                    <a:pt x="3477" y="1427"/>
                    <a:pt x="3316" y="1618"/>
                    <a:pt x="3186" y="1819"/>
                  </a:cubicBezTo>
                  <a:cubicBezTo>
                    <a:pt x="3075" y="1598"/>
                    <a:pt x="2844" y="1467"/>
                    <a:pt x="2603" y="1467"/>
                  </a:cubicBezTo>
                  <a:lnTo>
                    <a:pt x="1819" y="1467"/>
                  </a:lnTo>
                  <a:cubicBezTo>
                    <a:pt x="1458" y="1467"/>
                    <a:pt x="1166" y="1759"/>
                    <a:pt x="1166" y="2120"/>
                  </a:cubicBezTo>
                  <a:lnTo>
                    <a:pt x="1166" y="5044"/>
                  </a:lnTo>
                  <a:cubicBezTo>
                    <a:pt x="1015" y="5165"/>
                    <a:pt x="875" y="5295"/>
                    <a:pt x="754" y="5446"/>
                  </a:cubicBezTo>
                  <a:cubicBezTo>
                    <a:pt x="121" y="6159"/>
                    <a:pt x="1" y="7104"/>
                    <a:pt x="1" y="7767"/>
                  </a:cubicBezTo>
                  <a:cubicBezTo>
                    <a:pt x="1" y="8520"/>
                    <a:pt x="182" y="9284"/>
                    <a:pt x="473" y="9776"/>
                  </a:cubicBezTo>
                  <a:cubicBezTo>
                    <a:pt x="513" y="9887"/>
                    <a:pt x="553" y="10007"/>
                    <a:pt x="593" y="10108"/>
                  </a:cubicBezTo>
                  <a:cubicBezTo>
                    <a:pt x="804" y="10791"/>
                    <a:pt x="1156" y="11424"/>
                    <a:pt x="1618" y="11946"/>
                  </a:cubicBezTo>
                  <a:cubicBezTo>
                    <a:pt x="2683" y="13192"/>
                    <a:pt x="4110" y="14056"/>
                    <a:pt x="5707" y="14438"/>
                  </a:cubicBezTo>
                  <a:lnTo>
                    <a:pt x="6461" y="14619"/>
                  </a:lnTo>
                  <a:cubicBezTo>
                    <a:pt x="6673" y="14667"/>
                    <a:pt x="6887" y="14691"/>
                    <a:pt x="7101" y="14691"/>
                  </a:cubicBezTo>
                  <a:cubicBezTo>
                    <a:pt x="7687" y="14691"/>
                    <a:pt x="8263" y="14510"/>
                    <a:pt x="8742" y="14157"/>
                  </a:cubicBezTo>
                  <a:lnTo>
                    <a:pt x="8943" y="14016"/>
                  </a:lnTo>
                  <a:cubicBezTo>
                    <a:pt x="9847" y="13353"/>
                    <a:pt x="10420" y="12318"/>
                    <a:pt x="10500" y="11203"/>
                  </a:cubicBezTo>
                  <a:cubicBezTo>
                    <a:pt x="10530" y="10741"/>
                    <a:pt x="10510" y="10279"/>
                    <a:pt x="10440" y="9826"/>
                  </a:cubicBezTo>
                  <a:cubicBezTo>
                    <a:pt x="10404" y="9668"/>
                    <a:pt x="10282" y="9596"/>
                    <a:pt x="10160" y="9596"/>
                  </a:cubicBezTo>
                  <a:cubicBezTo>
                    <a:pt x="10002" y="9596"/>
                    <a:pt x="9844" y="9714"/>
                    <a:pt x="9867" y="9917"/>
                  </a:cubicBezTo>
                  <a:cubicBezTo>
                    <a:pt x="9937" y="10329"/>
                    <a:pt x="9947" y="10741"/>
                    <a:pt x="9917" y="11153"/>
                  </a:cubicBezTo>
                  <a:cubicBezTo>
                    <a:pt x="9847" y="12107"/>
                    <a:pt x="9365" y="12971"/>
                    <a:pt x="8601" y="13534"/>
                  </a:cubicBezTo>
                  <a:lnTo>
                    <a:pt x="8400" y="13685"/>
                  </a:lnTo>
                  <a:cubicBezTo>
                    <a:pt x="8017" y="13957"/>
                    <a:pt x="7563" y="14106"/>
                    <a:pt x="7098" y="14106"/>
                  </a:cubicBezTo>
                  <a:cubicBezTo>
                    <a:pt x="6930" y="14106"/>
                    <a:pt x="6760" y="14086"/>
                    <a:pt x="6592" y="14046"/>
                  </a:cubicBezTo>
                  <a:lnTo>
                    <a:pt x="5828" y="13865"/>
                  </a:lnTo>
                  <a:cubicBezTo>
                    <a:pt x="4361" y="13514"/>
                    <a:pt x="3035" y="12710"/>
                    <a:pt x="2050" y="11565"/>
                  </a:cubicBezTo>
                  <a:cubicBezTo>
                    <a:pt x="1729" y="11203"/>
                    <a:pt x="1468" y="10781"/>
                    <a:pt x="1287" y="10319"/>
                  </a:cubicBezTo>
                  <a:cubicBezTo>
                    <a:pt x="1297" y="10279"/>
                    <a:pt x="1297" y="10238"/>
                    <a:pt x="1297" y="10188"/>
                  </a:cubicBezTo>
                  <a:cubicBezTo>
                    <a:pt x="1297" y="10178"/>
                    <a:pt x="1146" y="8932"/>
                    <a:pt x="2894" y="8149"/>
                  </a:cubicBezTo>
                  <a:cubicBezTo>
                    <a:pt x="3748" y="7757"/>
                    <a:pt x="4442" y="7094"/>
                    <a:pt x="4853" y="6260"/>
                  </a:cubicBezTo>
                  <a:cubicBezTo>
                    <a:pt x="6170" y="6441"/>
                    <a:pt x="6622" y="6812"/>
                    <a:pt x="6652" y="6842"/>
                  </a:cubicBezTo>
                  <a:cubicBezTo>
                    <a:pt x="6704" y="6894"/>
                    <a:pt x="6772" y="6924"/>
                    <a:pt x="6845" y="6924"/>
                  </a:cubicBezTo>
                  <a:cubicBezTo>
                    <a:pt x="6871" y="6924"/>
                    <a:pt x="6897" y="6921"/>
                    <a:pt x="6923" y="6913"/>
                  </a:cubicBezTo>
                  <a:lnTo>
                    <a:pt x="6994" y="6903"/>
                  </a:lnTo>
                  <a:cubicBezTo>
                    <a:pt x="7130" y="6875"/>
                    <a:pt x="7267" y="6861"/>
                    <a:pt x="7402" y="6861"/>
                  </a:cubicBezTo>
                  <a:cubicBezTo>
                    <a:pt x="8190" y="6861"/>
                    <a:pt x="8920" y="7322"/>
                    <a:pt x="9254" y="8068"/>
                  </a:cubicBezTo>
                  <a:cubicBezTo>
                    <a:pt x="9315" y="8156"/>
                    <a:pt x="9401" y="8194"/>
                    <a:pt x="9487" y="8194"/>
                  </a:cubicBezTo>
                  <a:cubicBezTo>
                    <a:pt x="9657" y="8194"/>
                    <a:pt x="9823" y="8044"/>
                    <a:pt x="9777" y="7837"/>
                  </a:cubicBezTo>
                  <a:cubicBezTo>
                    <a:pt x="9556" y="7345"/>
                    <a:pt x="9184" y="6933"/>
                    <a:pt x="8722" y="6662"/>
                  </a:cubicBezTo>
                  <a:cubicBezTo>
                    <a:pt x="8782" y="6471"/>
                    <a:pt x="8812" y="6280"/>
                    <a:pt x="8812" y="6079"/>
                  </a:cubicBezTo>
                  <a:lnTo>
                    <a:pt x="8812" y="5968"/>
                  </a:lnTo>
                  <a:lnTo>
                    <a:pt x="9013" y="5968"/>
                  </a:lnTo>
                  <a:cubicBezTo>
                    <a:pt x="9019" y="5969"/>
                    <a:pt x="9026" y="5969"/>
                    <a:pt x="9032" y="5969"/>
                  </a:cubicBezTo>
                  <a:cubicBezTo>
                    <a:pt x="9406" y="5969"/>
                    <a:pt x="9409" y="5395"/>
                    <a:pt x="9041" y="5395"/>
                  </a:cubicBezTo>
                  <a:cubicBezTo>
                    <a:pt x="9032" y="5395"/>
                    <a:pt x="9022" y="5395"/>
                    <a:pt x="9013" y="5396"/>
                  </a:cubicBezTo>
                  <a:lnTo>
                    <a:pt x="8681" y="5396"/>
                  </a:lnTo>
                  <a:cubicBezTo>
                    <a:pt x="8611" y="5205"/>
                    <a:pt x="8511" y="5024"/>
                    <a:pt x="8380" y="4873"/>
                  </a:cubicBezTo>
                  <a:lnTo>
                    <a:pt x="8511" y="4743"/>
                  </a:lnTo>
                  <a:cubicBezTo>
                    <a:pt x="8690" y="4532"/>
                    <a:pt x="8506" y="4267"/>
                    <a:pt x="8288" y="4267"/>
                  </a:cubicBezTo>
                  <a:cubicBezTo>
                    <a:pt x="8225" y="4267"/>
                    <a:pt x="8159" y="4289"/>
                    <a:pt x="8099" y="4341"/>
                  </a:cubicBezTo>
                  <a:lnTo>
                    <a:pt x="7948" y="4491"/>
                  </a:lnTo>
                  <a:cubicBezTo>
                    <a:pt x="7717" y="4331"/>
                    <a:pt x="7446" y="4230"/>
                    <a:pt x="7164" y="4190"/>
                  </a:cubicBezTo>
                  <a:cubicBezTo>
                    <a:pt x="7514" y="3906"/>
                    <a:pt x="7980" y="3756"/>
                    <a:pt x="8544" y="3756"/>
                  </a:cubicBezTo>
                  <a:cubicBezTo>
                    <a:pt x="8579" y="3756"/>
                    <a:pt x="8615" y="3757"/>
                    <a:pt x="8651" y="3758"/>
                  </a:cubicBezTo>
                  <a:cubicBezTo>
                    <a:pt x="8657" y="3758"/>
                    <a:pt x="8663" y="3758"/>
                    <a:pt x="8669" y="3758"/>
                  </a:cubicBezTo>
                  <a:cubicBezTo>
                    <a:pt x="8821" y="3758"/>
                    <a:pt x="8943" y="3632"/>
                    <a:pt x="8943" y="3477"/>
                  </a:cubicBezTo>
                  <a:lnTo>
                    <a:pt x="8943" y="2381"/>
                  </a:lnTo>
                  <a:cubicBezTo>
                    <a:pt x="8943" y="2231"/>
                    <a:pt x="8832" y="2110"/>
                    <a:pt x="8681" y="2090"/>
                  </a:cubicBezTo>
                  <a:cubicBezTo>
                    <a:pt x="8548" y="2084"/>
                    <a:pt x="8413" y="2080"/>
                    <a:pt x="8278" y="2080"/>
                  </a:cubicBezTo>
                  <a:cubicBezTo>
                    <a:pt x="7986" y="2080"/>
                    <a:pt x="7691" y="2096"/>
                    <a:pt x="7395" y="2130"/>
                  </a:cubicBezTo>
                  <a:cubicBezTo>
                    <a:pt x="7134" y="1578"/>
                    <a:pt x="6692" y="1116"/>
                    <a:pt x="6140" y="834"/>
                  </a:cubicBezTo>
                  <a:lnTo>
                    <a:pt x="6350" y="523"/>
                  </a:lnTo>
                  <a:cubicBezTo>
                    <a:pt x="6479" y="302"/>
                    <a:pt x="6294" y="91"/>
                    <a:pt x="6096" y="91"/>
                  </a:cubicBezTo>
                  <a:cubicBezTo>
                    <a:pt x="6016" y="91"/>
                    <a:pt x="5933" y="127"/>
                    <a:pt x="5868" y="211"/>
                  </a:cubicBezTo>
                  <a:lnTo>
                    <a:pt x="5577" y="643"/>
                  </a:lnTo>
                  <a:cubicBezTo>
                    <a:pt x="5455" y="619"/>
                    <a:pt x="5334" y="606"/>
                    <a:pt x="5214" y="606"/>
                  </a:cubicBezTo>
                  <a:cubicBezTo>
                    <a:pt x="5136" y="606"/>
                    <a:pt x="5059" y="611"/>
                    <a:pt x="4984" y="623"/>
                  </a:cubicBezTo>
                  <a:lnTo>
                    <a:pt x="4984" y="272"/>
                  </a:lnTo>
                  <a:cubicBezTo>
                    <a:pt x="4969" y="91"/>
                    <a:pt x="4831" y="0"/>
                    <a:pt x="469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1"/>
            <p:cNvSpPr/>
            <p:nvPr/>
          </p:nvSpPr>
          <p:spPr>
            <a:xfrm>
              <a:off x="8002978" y="3767125"/>
              <a:ext cx="88657" cy="48436"/>
            </a:xfrm>
            <a:custGeom>
              <a:avLst/>
              <a:gdLst/>
              <a:ahLst/>
              <a:cxnLst/>
              <a:rect l="l" t="t" r="r" b="b"/>
              <a:pathLst>
                <a:path w="3443" h="1881" extrusionOk="0">
                  <a:moveTo>
                    <a:pt x="421" y="1"/>
                  </a:moveTo>
                  <a:cubicBezTo>
                    <a:pt x="188" y="1"/>
                    <a:pt x="1" y="339"/>
                    <a:pt x="253" y="528"/>
                  </a:cubicBezTo>
                  <a:cubicBezTo>
                    <a:pt x="1037" y="1172"/>
                    <a:pt x="1951" y="1634"/>
                    <a:pt x="2946" y="1865"/>
                  </a:cubicBezTo>
                  <a:cubicBezTo>
                    <a:pt x="2980" y="1876"/>
                    <a:pt x="3012" y="1880"/>
                    <a:pt x="3042" y="1880"/>
                  </a:cubicBezTo>
                  <a:cubicBezTo>
                    <a:pt x="3350" y="1880"/>
                    <a:pt x="3442" y="1366"/>
                    <a:pt x="3076" y="1302"/>
                  </a:cubicBezTo>
                  <a:cubicBezTo>
                    <a:pt x="2172" y="1091"/>
                    <a:pt x="1328" y="669"/>
                    <a:pt x="615" y="86"/>
                  </a:cubicBezTo>
                  <a:cubicBezTo>
                    <a:pt x="552" y="26"/>
                    <a:pt x="485" y="1"/>
                    <a:pt x="42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1"/>
            <p:cNvSpPr/>
            <p:nvPr/>
          </p:nvSpPr>
          <p:spPr>
            <a:xfrm>
              <a:off x="7985159" y="3748482"/>
              <a:ext cx="19544" cy="14961"/>
            </a:xfrm>
            <a:custGeom>
              <a:avLst/>
              <a:gdLst/>
              <a:ahLst/>
              <a:cxnLst/>
              <a:rect l="l" t="t" r="r" b="b"/>
              <a:pathLst>
                <a:path w="759" h="581" extrusionOk="0">
                  <a:moveTo>
                    <a:pt x="386" y="1"/>
                  </a:moveTo>
                  <a:cubicBezTo>
                    <a:pt x="317" y="1"/>
                    <a:pt x="247" y="26"/>
                    <a:pt x="192" y="77"/>
                  </a:cubicBezTo>
                  <a:cubicBezTo>
                    <a:pt x="1" y="238"/>
                    <a:pt x="101" y="559"/>
                    <a:pt x="352" y="579"/>
                  </a:cubicBezTo>
                  <a:cubicBezTo>
                    <a:pt x="361" y="580"/>
                    <a:pt x="369" y="580"/>
                    <a:pt x="378" y="580"/>
                  </a:cubicBezTo>
                  <a:cubicBezTo>
                    <a:pt x="623" y="580"/>
                    <a:pt x="759" y="301"/>
                    <a:pt x="603" y="107"/>
                  </a:cubicBezTo>
                  <a:cubicBezTo>
                    <a:pt x="549" y="36"/>
                    <a:pt x="468" y="1"/>
                    <a:pt x="3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" name="Google Shape;1794;p41"/>
          <p:cNvGrpSpPr/>
          <p:nvPr/>
        </p:nvGrpSpPr>
        <p:grpSpPr>
          <a:xfrm>
            <a:off x="2815907" y="3743722"/>
            <a:ext cx="411640" cy="378010"/>
            <a:chOff x="887095" y="2286397"/>
            <a:chExt cx="411639" cy="378010"/>
          </a:xfrm>
        </p:grpSpPr>
        <p:sp>
          <p:nvSpPr>
            <p:cNvPr id="1795" name="Google Shape;1795;p41"/>
            <p:cNvSpPr/>
            <p:nvPr/>
          </p:nvSpPr>
          <p:spPr>
            <a:xfrm>
              <a:off x="887095" y="2468527"/>
              <a:ext cx="115411" cy="98906"/>
            </a:xfrm>
            <a:custGeom>
              <a:avLst/>
              <a:gdLst/>
              <a:ahLst/>
              <a:cxnLst/>
              <a:rect l="l" t="t" r="r" b="b"/>
              <a:pathLst>
                <a:path w="4482" h="3841" extrusionOk="0">
                  <a:moveTo>
                    <a:pt x="2558" y="569"/>
                  </a:moveTo>
                  <a:cubicBezTo>
                    <a:pt x="3248" y="569"/>
                    <a:pt x="3909" y="1104"/>
                    <a:pt x="3909" y="1920"/>
                  </a:cubicBezTo>
                  <a:cubicBezTo>
                    <a:pt x="3909" y="2663"/>
                    <a:pt x="3306" y="3256"/>
                    <a:pt x="2563" y="3256"/>
                  </a:cubicBezTo>
                  <a:cubicBezTo>
                    <a:pt x="1367" y="3256"/>
                    <a:pt x="765" y="1809"/>
                    <a:pt x="1619" y="965"/>
                  </a:cubicBezTo>
                  <a:cubicBezTo>
                    <a:pt x="1892" y="692"/>
                    <a:pt x="2228" y="569"/>
                    <a:pt x="2558" y="569"/>
                  </a:cubicBezTo>
                  <a:close/>
                  <a:moveTo>
                    <a:pt x="2563" y="1"/>
                  </a:moveTo>
                  <a:cubicBezTo>
                    <a:pt x="855" y="1"/>
                    <a:pt x="1" y="2060"/>
                    <a:pt x="1207" y="3276"/>
                  </a:cubicBezTo>
                  <a:cubicBezTo>
                    <a:pt x="1596" y="3666"/>
                    <a:pt x="2076" y="3840"/>
                    <a:pt x="2548" y="3840"/>
                  </a:cubicBezTo>
                  <a:cubicBezTo>
                    <a:pt x="3534" y="3840"/>
                    <a:pt x="4482" y="3075"/>
                    <a:pt x="4482" y="1920"/>
                  </a:cubicBezTo>
                  <a:cubicBezTo>
                    <a:pt x="4482" y="855"/>
                    <a:pt x="3618" y="1"/>
                    <a:pt x="256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1"/>
            <p:cNvSpPr/>
            <p:nvPr/>
          </p:nvSpPr>
          <p:spPr>
            <a:xfrm>
              <a:off x="1038196" y="2286397"/>
              <a:ext cx="260539" cy="378010"/>
            </a:xfrm>
            <a:custGeom>
              <a:avLst/>
              <a:gdLst/>
              <a:ahLst/>
              <a:cxnLst/>
              <a:rect l="l" t="t" r="r" b="b"/>
              <a:pathLst>
                <a:path w="10118" h="14680" extrusionOk="0">
                  <a:moveTo>
                    <a:pt x="3794" y="575"/>
                  </a:moveTo>
                  <a:cubicBezTo>
                    <a:pt x="4117" y="575"/>
                    <a:pt x="4446" y="695"/>
                    <a:pt x="4713" y="965"/>
                  </a:cubicBezTo>
                  <a:cubicBezTo>
                    <a:pt x="5547" y="1799"/>
                    <a:pt x="4964" y="3225"/>
                    <a:pt x="3788" y="3225"/>
                  </a:cubicBezTo>
                  <a:cubicBezTo>
                    <a:pt x="3055" y="3215"/>
                    <a:pt x="2462" y="2633"/>
                    <a:pt x="2462" y="1899"/>
                  </a:cubicBezTo>
                  <a:cubicBezTo>
                    <a:pt x="2462" y="1104"/>
                    <a:pt x="3116" y="575"/>
                    <a:pt x="3794" y="575"/>
                  </a:cubicBezTo>
                  <a:close/>
                  <a:moveTo>
                    <a:pt x="7817" y="3487"/>
                  </a:moveTo>
                  <a:lnTo>
                    <a:pt x="7817" y="3497"/>
                  </a:lnTo>
                  <a:cubicBezTo>
                    <a:pt x="8782" y="3497"/>
                    <a:pt x="9274" y="4672"/>
                    <a:pt x="8581" y="5355"/>
                  </a:cubicBezTo>
                  <a:cubicBezTo>
                    <a:pt x="8360" y="5580"/>
                    <a:pt x="8087" y="5680"/>
                    <a:pt x="7820" y="5680"/>
                  </a:cubicBezTo>
                  <a:cubicBezTo>
                    <a:pt x="7260" y="5680"/>
                    <a:pt x="6722" y="5241"/>
                    <a:pt x="6722" y="4582"/>
                  </a:cubicBezTo>
                  <a:cubicBezTo>
                    <a:pt x="6722" y="3979"/>
                    <a:pt x="7214" y="3487"/>
                    <a:pt x="7817" y="3487"/>
                  </a:cubicBezTo>
                  <a:close/>
                  <a:moveTo>
                    <a:pt x="3773" y="5399"/>
                  </a:moveTo>
                  <a:cubicBezTo>
                    <a:pt x="4777" y="5399"/>
                    <a:pt x="5737" y="6180"/>
                    <a:pt x="5737" y="7355"/>
                  </a:cubicBezTo>
                  <a:cubicBezTo>
                    <a:pt x="5737" y="8430"/>
                    <a:pt x="4863" y="9304"/>
                    <a:pt x="3788" y="9314"/>
                  </a:cubicBezTo>
                  <a:cubicBezTo>
                    <a:pt x="2040" y="9314"/>
                    <a:pt x="1176" y="7204"/>
                    <a:pt x="2402" y="5978"/>
                  </a:cubicBezTo>
                  <a:cubicBezTo>
                    <a:pt x="2802" y="5578"/>
                    <a:pt x="3293" y="5399"/>
                    <a:pt x="3773" y="5399"/>
                  </a:cubicBezTo>
                  <a:close/>
                  <a:moveTo>
                    <a:pt x="6812" y="11484"/>
                  </a:moveTo>
                  <a:cubicBezTo>
                    <a:pt x="7536" y="11484"/>
                    <a:pt x="8129" y="12077"/>
                    <a:pt x="8129" y="12810"/>
                  </a:cubicBezTo>
                  <a:cubicBezTo>
                    <a:pt x="8129" y="13606"/>
                    <a:pt x="7480" y="14135"/>
                    <a:pt x="6802" y="14135"/>
                  </a:cubicBezTo>
                  <a:cubicBezTo>
                    <a:pt x="6478" y="14135"/>
                    <a:pt x="6148" y="14014"/>
                    <a:pt x="5878" y="13745"/>
                  </a:cubicBezTo>
                  <a:cubicBezTo>
                    <a:pt x="5044" y="12911"/>
                    <a:pt x="5637" y="11484"/>
                    <a:pt x="6812" y="11484"/>
                  </a:cubicBezTo>
                  <a:close/>
                  <a:moveTo>
                    <a:pt x="3778" y="0"/>
                  </a:moveTo>
                  <a:cubicBezTo>
                    <a:pt x="2794" y="0"/>
                    <a:pt x="1970" y="764"/>
                    <a:pt x="1889" y="1749"/>
                  </a:cubicBezTo>
                  <a:cubicBezTo>
                    <a:pt x="1819" y="2743"/>
                    <a:pt x="2512" y="3617"/>
                    <a:pt x="3497" y="3768"/>
                  </a:cubicBezTo>
                  <a:lnTo>
                    <a:pt x="3497" y="4843"/>
                  </a:lnTo>
                  <a:cubicBezTo>
                    <a:pt x="2110" y="5004"/>
                    <a:pt x="1116" y="6250"/>
                    <a:pt x="1276" y="7636"/>
                  </a:cubicBezTo>
                  <a:lnTo>
                    <a:pt x="332" y="7857"/>
                  </a:lnTo>
                  <a:cubicBezTo>
                    <a:pt x="1" y="7928"/>
                    <a:pt x="51" y="8420"/>
                    <a:pt x="392" y="8420"/>
                  </a:cubicBezTo>
                  <a:lnTo>
                    <a:pt x="463" y="8420"/>
                  </a:lnTo>
                  <a:lnTo>
                    <a:pt x="1397" y="8199"/>
                  </a:lnTo>
                  <a:cubicBezTo>
                    <a:pt x="1772" y="9240"/>
                    <a:pt x="2749" y="9879"/>
                    <a:pt x="3784" y="9879"/>
                  </a:cubicBezTo>
                  <a:cubicBezTo>
                    <a:pt x="4107" y="9879"/>
                    <a:pt x="4435" y="9817"/>
                    <a:pt x="4753" y="9686"/>
                  </a:cubicBezTo>
                  <a:lnTo>
                    <a:pt x="5657" y="11313"/>
                  </a:lnTo>
                  <a:cubicBezTo>
                    <a:pt x="4873" y="11916"/>
                    <a:pt x="4693" y="13011"/>
                    <a:pt x="5235" y="13835"/>
                  </a:cubicBezTo>
                  <a:cubicBezTo>
                    <a:pt x="5601" y="14380"/>
                    <a:pt x="6195" y="14679"/>
                    <a:pt x="6806" y="14679"/>
                  </a:cubicBezTo>
                  <a:cubicBezTo>
                    <a:pt x="7118" y="14679"/>
                    <a:pt x="7434" y="14601"/>
                    <a:pt x="7727" y="14438"/>
                  </a:cubicBezTo>
                  <a:cubicBezTo>
                    <a:pt x="8591" y="13956"/>
                    <a:pt x="8932" y="12901"/>
                    <a:pt x="8520" y="12007"/>
                  </a:cubicBezTo>
                  <a:cubicBezTo>
                    <a:pt x="8205" y="11322"/>
                    <a:pt x="7524" y="10914"/>
                    <a:pt x="6812" y="10914"/>
                  </a:cubicBezTo>
                  <a:cubicBezTo>
                    <a:pt x="6594" y="10914"/>
                    <a:pt x="6373" y="10952"/>
                    <a:pt x="6159" y="11032"/>
                  </a:cubicBezTo>
                  <a:lnTo>
                    <a:pt x="5255" y="9404"/>
                  </a:lnTo>
                  <a:cubicBezTo>
                    <a:pt x="6280" y="8671"/>
                    <a:pt x="6612" y="7285"/>
                    <a:pt x="6019" y="6169"/>
                  </a:cubicBezTo>
                  <a:lnTo>
                    <a:pt x="6622" y="5747"/>
                  </a:lnTo>
                  <a:cubicBezTo>
                    <a:pt x="6943" y="6069"/>
                    <a:pt x="7365" y="6250"/>
                    <a:pt x="7817" y="6250"/>
                  </a:cubicBezTo>
                  <a:cubicBezTo>
                    <a:pt x="9475" y="6250"/>
                    <a:pt x="10118" y="4079"/>
                    <a:pt x="8721" y="3175"/>
                  </a:cubicBezTo>
                  <a:cubicBezTo>
                    <a:pt x="8426" y="2987"/>
                    <a:pt x="8116" y="2904"/>
                    <a:pt x="7819" y="2904"/>
                  </a:cubicBezTo>
                  <a:cubicBezTo>
                    <a:pt x="6703" y="2904"/>
                    <a:pt x="5753" y="4077"/>
                    <a:pt x="6300" y="5275"/>
                  </a:cubicBezTo>
                  <a:lnTo>
                    <a:pt x="5687" y="5697"/>
                  </a:lnTo>
                  <a:cubicBezTo>
                    <a:pt x="5275" y="5215"/>
                    <a:pt x="4693" y="4913"/>
                    <a:pt x="4070" y="4843"/>
                  </a:cubicBezTo>
                  <a:lnTo>
                    <a:pt x="4070" y="3768"/>
                  </a:lnTo>
                  <a:cubicBezTo>
                    <a:pt x="5044" y="3617"/>
                    <a:pt x="5747" y="2743"/>
                    <a:pt x="5677" y="1749"/>
                  </a:cubicBezTo>
                  <a:cubicBezTo>
                    <a:pt x="5597" y="764"/>
                    <a:pt x="4773" y="0"/>
                    <a:pt x="377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1"/>
            <p:cNvSpPr/>
            <p:nvPr/>
          </p:nvSpPr>
          <p:spPr>
            <a:xfrm>
              <a:off x="1010772" y="2494663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91" y="0"/>
                    <a:pt x="1" y="432"/>
                    <a:pt x="292" y="553"/>
                  </a:cubicBezTo>
                  <a:cubicBezTo>
                    <a:pt x="332" y="569"/>
                    <a:pt x="371" y="577"/>
                    <a:pt x="408" y="577"/>
                  </a:cubicBezTo>
                  <a:cubicBezTo>
                    <a:pt x="641" y="577"/>
                    <a:pt x="794" y="281"/>
                    <a:pt x="603" y="91"/>
                  </a:cubicBezTo>
                  <a:cubicBezTo>
                    <a:pt x="553" y="30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1"/>
            <p:cNvSpPr/>
            <p:nvPr/>
          </p:nvSpPr>
          <p:spPr>
            <a:xfrm>
              <a:off x="1154096" y="2468269"/>
              <a:ext cx="14781" cy="15296"/>
            </a:xfrm>
            <a:custGeom>
              <a:avLst/>
              <a:gdLst/>
              <a:ahLst/>
              <a:cxnLst/>
              <a:rect l="l" t="t" r="r" b="b"/>
              <a:pathLst>
                <a:path w="574" h="594" extrusionOk="0">
                  <a:moveTo>
                    <a:pt x="29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302"/>
                  </a:lnTo>
                  <a:cubicBezTo>
                    <a:pt x="1" y="463"/>
                    <a:pt x="121" y="583"/>
                    <a:pt x="282" y="593"/>
                  </a:cubicBezTo>
                  <a:cubicBezTo>
                    <a:pt x="443" y="593"/>
                    <a:pt x="573" y="463"/>
                    <a:pt x="573" y="312"/>
                  </a:cubicBezTo>
                  <a:lnTo>
                    <a:pt x="573" y="292"/>
                  </a:lnTo>
                  <a:cubicBezTo>
                    <a:pt x="573" y="131"/>
                    <a:pt x="443" y="0"/>
                    <a:pt x="2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1"/>
            <p:cNvSpPr/>
            <p:nvPr/>
          </p:nvSpPr>
          <p:spPr>
            <a:xfrm>
              <a:off x="1102365" y="2468784"/>
              <a:ext cx="56495" cy="40350"/>
            </a:xfrm>
            <a:custGeom>
              <a:avLst/>
              <a:gdLst/>
              <a:ahLst/>
              <a:cxnLst/>
              <a:rect l="l" t="t" r="r" b="b"/>
              <a:pathLst>
                <a:path w="2194" h="1567" extrusionOk="0">
                  <a:moveTo>
                    <a:pt x="287" y="1"/>
                  </a:moveTo>
                  <a:cubicBezTo>
                    <a:pt x="148" y="1"/>
                    <a:pt x="10" y="91"/>
                    <a:pt x="0" y="272"/>
                  </a:cubicBezTo>
                  <a:cubicBezTo>
                    <a:pt x="0" y="1023"/>
                    <a:pt x="615" y="1567"/>
                    <a:pt x="1296" y="1567"/>
                  </a:cubicBezTo>
                  <a:cubicBezTo>
                    <a:pt x="1489" y="1567"/>
                    <a:pt x="1688" y="1523"/>
                    <a:pt x="1879" y="1427"/>
                  </a:cubicBezTo>
                  <a:cubicBezTo>
                    <a:pt x="2193" y="1291"/>
                    <a:pt x="2041" y="868"/>
                    <a:pt x="1774" y="868"/>
                  </a:cubicBezTo>
                  <a:cubicBezTo>
                    <a:pt x="1725" y="868"/>
                    <a:pt x="1672" y="882"/>
                    <a:pt x="1618" y="915"/>
                  </a:cubicBezTo>
                  <a:cubicBezTo>
                    <a:pt x="1517" y="965"/>
                    <a:pt x="1407" y="985"/>
                    <a:pt x="1296" y="985"/>
                  </a:cubicBezTo>
                  <a:cubicBezTo>
                    <a:pt x="894" y="985"/>
                    <a:pt x="573" y="664"/>
                    <a:pt x="573" y="272"/>
                  </a:cubicBezTo>
                  <a:cubicBezTo>
                    <a:pt x="563" y="91"/>
                    <a:pt x="425" y="1"/>
                    <a:pt x="2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" name="Google Shape;1800;p41"/>
          <p:cNvGrpSpPr/>
          <p:nvPr/>
        </p:nvGrpSpPr>
        <p:grpSpPr>
          <a:xfrm>
            <a:off x="5961274" y="3743146"/>
            <a:ext cx="397657" cy="378576"/>
            <a:chOff x="894099" y="3471721"/>
            <a:chExt cx="397657" cy="378576"/>
          </a:xfrm>
        </p:grpSpPr>
        <p:sp>
          <p:nvSpPr>
            <p:cNvPr id="1801" name="Google Shape;1801;p41"/>
            <p:cNvSpPr/>
            <p:nvPr/>
          </p:nvSpPr>
          <p:spPr>
            <a:xfrm>
              <a:off x="939110" y="3509599"/>
              <a:ext cx="157075" cy="151848"/>
            </a:xfrm>
            <a:custGeom>
              <a:avLst/>
              <a:gdLst/>
              <a:ahLst/>
              <a:cxnLst/>
              <a:rect l="l" t="t" r="r" b="b"/>
              <a:pathLst>
                <a:path w="6100" h="5897" extrusionOk="0">
                  <a:moveTo>
                    <a:pt x="3693" y="562"/>
                  </a:moveTo>
                  <a:cubicBezTo>
                    <a:pt x="3919" y="562"/>
                    <a:pt x="4114" y="870"/>
                    <a:pt x="3879" y="1075"/>
                  </a:cubicBezTo>
                  <a:lnTo>
                    <a:pt x="3326" y="1628"/>
                  </a:lnTo>
                  <a:cubicBezTo>
                    <a:pt x="3065" y="1899"/>
                    <a:pt x="3005" y="2311"/>
                    <a:pt x="3195" y="2643"/>
                  </a:cubicBezTo>
                  <a:lnTo>
                    <a:pt x="3226" y="2683"/>
                  </a:lnTo>
                  <a:cubicBezTo>
                    <a:pt x="3246" y="2733"/>
                    <a:pt x="3286" y="2763"/>
                    <a:pt x="3326" y="2793"/>
                  </a:cubicBezTo>
                  <a:lnTo>
                    <a:pt x="3376" y="2813"/>
                  </a:lnTo>
                  <a:cubicBezTo>
                    <a:pt x="3503" y="2889"/>
                    <a:pt x="3645" y="2925"/>
                    <a:pt x="3786" y="2925"/>
                  </a:cubicBezTo>
                  <a:cubicBezTo>
                    <a:pt x="4002" y="2925"/>
                    <a:pt x="4217" y="2841"/>
                    <a:pt x="4381" y="2683"/>
                  </a:cubicBezTo>
                  <a:lnTo>
                    <a:pt x="4934" y="2130"/>
                  </a:lnTo>
                  <a:cubicBezTo>
                    <a:pt x="4996" y="2056"/>
                    <a:pt x="5070" y="2025"/>
                    <a:pt x="5141" y="2025"/>
                  </a:cubicBezTo>
                  <a:cubicBezTo>
                    <a:pt x="5368" y="2025"/>
                    <a:pt x="5572" y="2336"/>
                    <a:pt x="5335" y="2542"/>
                  </a:cubicBezTo>
                  <a:lnTo>
                    <a:pt x="4783" y="3095"/>
                  </a:lnTo>
                  <a:cubicBezTo>
                    <a:pt x="4542" y="3336"/>
                    <a:pt x="4210" y="3486"/>
                    <a:pt x="3869" y="3507"/>
                  </a:cubicBezTo>
                  <a:cubicBezTo>
                    <a:pt x="3718" y="3507"/>
                    <a:pt x="3597" y="3627"/>
                    <a:pt x="3587" y="3778"/>
                  </a:cubicBezTo>
                  <a:cubicBezTo>
                    <a:pt x="3577" y="4119"/>
                    <a:pt x="3427" y="4451"/>
                    <a:pt x="3175" y="4702"/>
                  </a:cubicBezTo>
                  <a:lnTo>
                    <a:pt x="2623" y="5265"/>
                  </a:lnTo>
                  <a:cubicBezTo>
                    <a:pt x="2563" y="5316"/>
                    <a:pt x="2499" y="5337"/>
                    <a:pt x="2438" y="5337"/>
                  </a:cubicBezTo>
                  <a:cubicBezTo>
                    <a:pt x="2221" y="5337"/>
                    <a:pt x="2041" y="5065"/>
                    <a:pt x="2221" y="4853"/>
                  </a:cubicBezTo>
                  <a:lnTo>
                    <a:pt x="2773" y="4290"/>
                  </a:lnTo>
                  <a:cubicBezTo>
                    <a:pt x="3045" y="4019"/>
                    <a:pt x="3095" y="3597"/>
                    <a:pt x="2894" y="3265"/>
                  </a:cubicBezTo>
                  <a:lnTo>
                    <a:pt x="2874" y="3235"/>
                  </a:lnTo>
                  <a:cubicBezTo>
                    <a:pt x="2844" y="3195"/>
                    <a:pt x="2814" y="3155"/>
                    <a:pt x="2773" y="3135"/>
                  </a:cubicBezTo>
                  <a:lnTo>
                    <a:pt x="2733" y="3115"/>
                  </a:lnTo>
                  <a:cubicBezTo>
                    <a:pt x="2597" y="3032"/>
                    <a:pt x="2446" y="2992"/>
                    <a:pt x="2296" y="2992"/>
                  </a:cubicBezTo>
                  <a:cubicBezTo>
                    <a:pt x="2081" y="2992"/>
                    <a:pt x="1868" y="3075"/>
                    <a:pt x="1708" y="3235"/>
                  </a:cubicBezTo>
                  <a:lnTo>
                    <a:pt x="1156" y="3788"/>
                  </a:lnTo>
                  <a:cubicBezTo>
                    <a:pt x="1102" y="3827"/>
                    <a:pt x="1045" y="3845"/>
                    <a:pt x="990" y="3845"/>
                  </a:cubicBezTo>
                  <a:cubicBezTo>
                    <a:pt x="780" y="3845"/>
                    <a:pt x="605" y="3593"/>
                    <a:pt x="764" y="3386"/>
                  </a:cubicBezTo>
                  <a:lnTo>
                    <a:pt x="1317" y="2833"/>
                  </a:lnTo>
                  <a:cubicBezTo>
                    <a:pt x="1558" y="2582"/>
                    <a:pt x="1889" y="2432"/>
                    <a:pt x="2241" y="2421"/>
                  </a:cubicBezTo>
                  <a:cubicBezTo>
                    <a:pt x="2392" y="2411"/>
                    <a:pt x="2502" y="2291"/>
                    <a:pt x="2512" y="2150"/>
                  </a:cubicBezTo>
                  <a:cubicBezTo>
                    <a:pt x="2532" y="1799"/>
                    <a:pt x="2673" y="1467"/>
                    <a:pt x="2924" y="1226"/>
                  </a:cubicBezTo>
                  <a:lnTo>
                    <a:pt x="3477" y="673"/>
                  </a:lnTo>
                  <a:cubicBezTo>
                    <a:pt x="3543" y="595"/>
                    <a:pt x="3620" y="562"/>
                    <a:pt x="3693" y="562"/>
                  </a:cubicBezTo>
                  <a:close/>
                  <a:moveTo>
                    <a:pt x="3693" y="0"/>
                  </a:moveTo>
                  <a:cubicBezTo>
                    <a:pt x="3466" y="0"/>
                    <a:pt x="3238" y="88"/>
                    <a:pt x="3065" y="261"/>
                  </a:cubicBezTo>
                  <a:lnTo>
                    <a:pt x="2512" y="814"/>
                  </a:lnTo>
                  <a:cubicBezTo>
                    <a:pt x="2231" y="1105"/>
                    <a:pt x="2040" y="1467"/>
                    <a:pt x="1970" y="1869"/>
                  </a:cubicBezTo>
                  <a:cubicBezTo>
                    <a:pt x="1568" y="1939"/>
                    <a:pt x="1196" y="2130"/>
                    <a:pt x="905" y="2421"/>
                  </a:cubicBezTo>
                  <a:lnTo>
                    <a:pt x="352" y="2974"/>
                  </a:lnTo>
                  <a:cubicBezTo>
                    <a:pt x="0" y="3316"/>
                    <a:pt x="0" y="3868"/>
                    <a:pt x="342" y="4210"/>
                  </a:cubicBezTo>
                  <a:cubicBezTo>
                    <a:pt x="512" y="4374"/>
                    <a:pt x="733" y="4457"/>
                    <a:pt x="954" y="4457"/>
                  </a:cubicBezTo>
                  <a:cubicBezTo>
                    <a:pt x="1178" y="4457"/>
                    <a:pt x="1401" y="4372"/>
                    <a:pt x="1568" y="4200"/>
                  </a:cubicBezTo>
                  <a:lnTo>
                    <a:pt x="2120" y="3637"/>
                  </a:lnTo>
                  <a:cubicBezTo>
                    <a:pt x="2171" y="3586"/>
                    <a:pt x="2238" y="3560"/>
                    <a:pt x="2306" y="3560"/>
                  </a:cubicBezTo>
                  <a:cubicBezTo>
                    <a:pt x="2345" y="3560"/>
                    <a:pt x="2385" y="3569"/>
                    <a:pt x="2422" y="3587"/>
                  </a:cubicBezTo>
                  <a:cubicBezTo>
                    <a:pt x="2462" y="3687"/>
                    <a:pt x="2442" y="3808"/>
                    <a:pt x="2372" y="3888"/>
                  </a:cubicBezTo>
                  <a:lnTo>
                    <a:pt x="1809" y="4441"/>
                  </a:lnTo>
                  <a:cubicBezTo>
                    <a:pt x="1487" y="4772"/>
                    <a:pt x="1487" y="5315"/>
                    <a:pt x="1819" y="5647"/>
                  </a:cubicBezTo>
                  <a:cubicBezTo>
                    <a:pt x="1991" y="5814"/>
                    <a:pt x="2212" y="5897"/>
                    <a:pt x="2432" y="5897"/>
                  </a:cubicBezTo>
                  <a:cubicBezTo>
                    <a:pt x="2649" y="5897"/>
                    <a:pt x="2865" y="5816"/>
                    <a:pt x="3035" y="5657"/>
                  </a:cubicBezTo>
                  <a:lnTo>
                    <a:pt x="3587" y="5104"/>
                  </a:lnTo>
                  <a:cubicBezTo>
                    <a:pt x="3879" y="4813"/>
                    <a:pt x="4070" y="4441"/>
                    <a:pt x="4140" y="4039"/>
                  </a:cubicBezTo>
                  <a:cubicBezTo>
                    <a:pt x="4542" y="3969"/>
                    <a:pt x="4903" y="3778"/>
                    <a:pt x="5195" y="3497"/>
                  </a:cubicBezTo>
                  <a:lnTo>
                    <a:pt x="5747" y="2944"/>
                  </a:lnTo>
                  <a:cubicBezTo>
                    <a:pt x="6089" y="2602"/>
                    <a:pt x="6099" y="2050"/>
                    <a:pt x="5757" y="1708"/>
                  </a:cubicBezTo>
                  <a:cubicBezTo>
                    <a:pt x="5589" y="1540"/>
                    <a:pt x="5370" y="1457"/>
                    <a:pt x="5151" y="1457"/>
                  </a:cubicBezTo>
                  <a:cubicBezTo>
                    <a:pt x="4925" y="1457"/>
                    <a:pt x="4700" y="1545"/>
                    <a:pt x="4532" y="1718"/>
                  </a:cubicBezTo>
                  <a:lnTo>
                    <a:pt x="3979" y="2271"/>
                  </a:lnTo>
                  <a:cubicBezTo>
                    <a:pt x="3926" y="2324"/>
                    <a:pt x="3854" y="2351"/>
                    <a:pt x="3783" y="2351"/>
                  </a:cubicBezTo>
                  <a:cubicBezTo>
                    <a:pt x="3747" y="2351"/>
                    <a:pt x="3711" y="2344"/>
                    <a:pt x="3678" y="2331"/>
                  </a:cubicBezTo>
                  <a:cubicBezTo>
                    <a:pt x="3638" y="2231"/>
                    <a:pt x="3658" y="2110"/>
                    <a:pt x="3738" y="2030"/>
                  </a:cubicBezTo>
                  <a:lnTo>
                    <a:pt x="4291" y="1477"/>
                  </a:lnTo>
                  <a:cubicBezTo>
                    <a:pt x="4632" y="1145"/>
                    <a:pt x="4642" y="593"/>
                    <a:pt x="4301" y="251"/>
                  </a:cubicBezTo>
                  <a:cubicBezTo>
                    <a:pt x="4132" y="83"/>
                    <a:pt x="3913" y="0"/>
                    <a:pt x="369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1"/>
            <p:cNvSpPr/>
            <p:nvPr/>
          </p:nvSpPr>
          <p:spPr>
            <a:xfrm>
              <a:off x="932389" y="3503187"/>
              <a:ext cx="19879" cy="14703"/>
            </a:xfrm>
            <a:custGeom>
              <a:avLst/>
              <a:gdLst/>
              <a:ahLst/>
              <a:cxnLst/>
              <a:rect l="l" t="t" r="r" b="b"/>
              <a:pathLst>
                <a:path w="772" h="571" extrusionOk="0">
                  <a:moveTo>
                    <a:pt x="382" y="1"/>
                  </a:moveTo>
                  <a:cubicBezTo>
                    <a:pt x="319" y="1"/>
                    <a:pt x="253" y="24"/>
                    <a:pt x="191" y="78"/>
                  </a:cubicBezTo>
                  <a:lnTo>
                    <a:pt x="181" y="78"/>
                  </a:lnTo>
                  <a:cubicBezTo>
                    <a:pt x="0" y="259"/>
                    <a:pt x="131" y="571"/>
                    <a:pt x="382" y="571"/>
                  </a:cubicBezTo>
                  <a:cubicBezTo>
                    <a:pt x="462" y="571"/>
                    <a:pt x="533" y="540"/>
                    <a:pt x="583" y="490"/>
                  </a:cubicBezTo>
                  <a:lnTo>
                    <a:pt x="593" y="480"/>
                  </a:lnTo>
                  <a:cubicBezTo>
                    <a:pt x="772" y="270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1"/>
            <p:cNvSpPr/>
            <p:nvPr/>
          </p:nvSpPr>
          <p:spPr>
            <a:xfrm>
              <a:off x="1084752" y="3662039"/>
              <a:ext cx="141805" cy="130450"/>
            </a:xfrm>
            <a:custGeom>
              <a:avLst/>
              <a:gdLst/>
              <a:ahLst/>
              <a:cxnLst/>
              <a:rect l="l" t="t" r="r" b="b"/>
              <a:pathLst>
                <a:path w="5507" h="5066" extrusionOk="0">
                  <a:moveTo>
                    <a:pt x="2658" y="554"/>
                  </a:moveTo>
                  <a:cubicBezTo>
                    <a:pt x="2732" y="554"/>
                    <a:pt x="2809" y="585"/>
                    <a:pt x="2874" y="661"/>
                  </a:cubicBezTo>
                  <a:lnTo>
                    <a:pt x="3397" y="1183"/>
                  </a:lnTo>
                  <a:cubicBezTo>
                    <a:pt x="3799" y="1585"/>
                    <a:pt x="3929" y="2188"/>
                    <a:pt x="3739" y="2731"/>
                  </a:cubicBezTo>
                  <a:cubicBezTo>
                    <a:pt x="3698" y="2831"/>
                    <a:pt x="3718" y="2952"/>
                    <a:pt x="3799" y="3032"/>
                  </a:cubicBezTo>
                  <a:lnTo>
                    <a:pt x="4753" y="3987"/>
                  </a:lnTo>
                  <a:cubicBezTo>
                    <a:pt x="4864" y="4097"/>
                    <a:pt x="4864" y="4288"/>
                    <a:pt x="4753" y="4399"/>
                  </a:cubicBezTo>
                  <a:lnTo>
                    <a:pt x="4753" y="4388"/>
                  </a:lnTo>
                  <a:cubicBezTo>
                    <a:pt x="4693" y="4444"/>
                    <a:pt x="4618" y="4471"/>
                    <a:pt x="4544" y="4471"/>
                  </a:cubicBezTo>
                  <a:cubicBezTo>
                    <a:pt x="4469" y="4471"/>
                    <a:pt x="4397" y="4444"/>
                    <a:pt x="4341" y="4388"/>
                  </a:cubicBezTo>
                  <a:lnTo>
                    <a:pt x="3397" y="3444"/>
                  </a:lnTo>
                  <a:cubicBezTo>
                    <a:pt x="3343" y="3390"/>
                    <a:pt x="3272" y="3364"/>
                    <a:pt x="3197" y="3364"/>
                  </a:cubicBezTo>
                  <a:cubicBezTo>
                    <a:pt x="3160" y="3364"/>
                    <a:pt x="3122" y="3370"/>
                    <a:pt x="3085" y="3384"/>
                  </a:cubicBezTo>
                  <a:cubicBezTo>
                    <a:pt x="2919" y="3446"/>
                    <a:pt x="2745" y="3477"/>
                    <a:pt x="2572" y="3477"/>
                  </a:cubicBezTo>
                  <a:cubicBezTo>
                    <a:pt x="2190" y="3477"/>
                    <a:pt x="1812" y="3329"/>
                    <a:pt x="1528" y="3052"/>
                  </a:cubicBezTo>
                  <a:lnTo>
                    <a:pt x="1006" y="2530"/>
                  </a:lnTo>
                  <a:cubicBezTo>
                    <a:pt x="769" y="2323"/>
                    <a:pt x="974" y="2012"/>
                    <a:pt x="1200" y="2012"/>
                  </a:cubicBezTo>
                  <a:cubicBezTo>
                    <a:pt x="1272" y="2012"/>
                    <a:pt x="1345" y="2043"/>
                    <a:pt x="1408" y="2118"/>
                  </a:cubicBezTo>
                  <a:lnTo>
                    <a:pt x="1930" y="2640"/>
                  </a:lnTo>
                  <a:cubicBezTo>
                    <a:pt x="2108" y="2812"/>
                    <a:pt x="2339" y="2901"/>
                    <a:pt x="2571" y="2901"/>
                  </a:cubicBezTo>
                  <a:cubicBezTo>
                    <a:pt x="2719" y="2901"/>
                    <a:pt x="2868" y="2865"/>
                    <a:pt x="3005" y="2791"/>
                  </a:cubicBezTo>
                  <a:lnTo>
                    <a:pt x="3015" y="2781"/>
                  </a:lnTo>
                  <a:cubicBezTo>
                    <a:pt x="3065" y="2751"/>
                    <a:pt x="3106" y="2721"/>
                    <a:pt x="3126" y="2670"/>
                  </a:cubicBezTo>
                  <a:lnTo>
                    <a:pt x="3136" y="2660"/>
                  </a:lnTo>
                  <a:cubicBezTo>
                    <a:pt x="3327" y="2309"/>
                    <a:pt x="3276" y="1867"/>
                    <a:pt x="2985" y="1585"/>
                  </a:cubicBezTo>
                  <a:lnTo>
                    <a:pt x="2463" y="1063"/>
                  </a:lnTo>
                  <a:cubicBezTo>
                    <a:pt x="2227" y="857"/>
                    <a:pt x="2429" y="554"/>
                    <a:pt x="2658" y="554"/>
                  </a:cubicBezTo>
                  <a:close/>
                  <a:moveTo>
                    <a:pt x="2674" y="0"/>
                  </a:moveTo>
                  <a:cubicBezTo>
                    <a:pt x="2452" y="0"/>
                    <a:pt x="2231" y="83"/>
                    <a:pt x="2061" y="249"/>
                  </a:cubicBezTo>
                  <a:cubicBezTo>
                    <a:pt x="1729" y="591"/>
                    <a:pt x="1729" y="1133"/>
                    <a:pt x="2061" y="1465"/>
                  </a:cubicBezTo>
                  <a:lnTo>
                    <a:pt x="2583" y="1987"/>
                  </a:lnTo>
                  <a:cubicBezTo>
                    <a:pt x="2674" y="2078"/>
                    <a:pt x="2704" y="2198"/>
                    <a:pt x="2663" y="2309"/>
                  </a:cubicBezTo>
                  <a:cubicBezTo>
                    <a:pt x="2630" y="2321"/>
                    <a:pt x="2597" y="2326"/>
                    <a:pt x="2563" y="2326"/>
                  </a:cubicBezTo>
                  <a:cubicBezTo>
                    <a:pt x="2484" y="2326"/>
                    <a:pt x="2405" y="2295"/>
                    <a:pt x="2342" y="2238"/>
                  </a:cubicBezTo>
                  <a:lnTo>
                    <a:pt x="1820" y="1716"/>
                  </a:lnTo>
                  <a:cubicBezTo>
                    <a:pt x="1632" y="1535"/>
                    <a:pt x="1424" y="1459"/>
                    <a:pt x="1226" y="1459"/>
                  </a:cubicBezTo>
                  <a:cubicBezTo>
                    <a:pt x="564" y="1459"/>
                    <a:pt x="1" y="2305"/>
                    <a:pt x="604" y="2932"/>
                  </a:cubicBezTo>
                  <a:lnTo>
                    <a:pt x="1126" y="3454"/>
                  </a:lnTo>
                  <a:cubicBezTo>
                    <a:pt x="1518" y="3838"/>
                    <a:pt x="2040" y="4047"/>
                    <a:pt x="2577" y="4047"/>
                  </a:cubicBezTo>
                  <a:cubicBezTo>
                    <a:pt x="2756" y="4047"/>
                    <a:pt x="2937" y="4024"/>
                    <a:pt x="3116" y="3977"/>
                  </a:cubicBezTo>
                  <a:lnTo>
                    <a:pt x="3939" y="4800"/>
                  </a:lnTo>
                  <a:cubicBezTo>
                    <a:pt x="4106" y="4977"/>
                    <a:pt x="4329" y="5065"/>
                    <a:pt x="4553" y="5065"/>
                  </a:cubicBezTo>
                  <a:cubicBezTo>
                    <a:pt x="4774" y="5065"/>
                    <a:pt x="4996" y="4980"/>
                    <a:pt x="5165" y="4810"/>
                  </a:cubicBezTo>
                  <a:cubicBezTo>
                    <a:pt x="5507" y="4469"/>
                    <a:pt x="5497" y="3916"/>
                    <a:pt x="5155" y="3585"/>
                  </a:cubicBezTo>
                  <a:lnTo>
                    <a:pt x="4331" y="2761"/>
                  </a:lnTo>
                  <a:cubicBezTo>
                    <a:pt x="4522" y="2047"/>
                    <a:pt x="4321" y="1294"/>
                    <a:pt x="3809" y="771"/>
                  </a:cubicBezTo>
                  <a:lnTo>
                    <a:pt x="3286" y="249"/>
                  </a:lnTo>
                  <a:cubicBezTo>
                    <a:pt x="3116" y="83"/>
                    <a:pt x="2895" y="0"/>
                    <a:pt x="267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1"/>
            <p:cNvSpPr/>
            <p:nvPr/>
          </p:nvSpPr>
          <p:spPr>
            <a:xfrm>
              <a:off x="894099" y="3471721"/>
              <a:ext cx="397657" cy="378576"/>
            </a:xfrm>
            <a:custGeom>
              <a:avLst/>
              <a:gdLst/>
              <a:ahLst/>
              <a:cxnLst/>
              <a:rect l="l" t="t" r="r" b="b"/>
              <a:pathLst>
                <a:path w="15443" h="14702" extrusionOk="0">
                  <a:moveTo>
                    <a:pt x="10629" y="6437"/>
                  </a:moveTo>
                  <a:cubicBezTo>
                    <a:pt x="12121" y="6437"/>
                    <a:pt x="13584" y="7302"/>
                    <a:pt x="14207" y="8856"/>
                  </a:cubicBezTo>
                  <a:cubicBezTo>
                    <a:pt x="15232" y="11378"/>
                    <a:pt x="13373" y="14130"/>
                    <a:pt x="10650" y="14141"/>
                  </a:cubicBezTo>
                  <a:lnTo>
                    <a:pt x="10650" y="14130"/>
                  </a:lnTo>
                  <a:cubicBezTo>
                    <a:pt x="7244" y="14130"/>
                    <a:pt x="5516" y="10041"/>
                    <a:pt x="7887" y="7600"/>
                  </a:cubicBezTo>
                  <a:lnTo>
                    <a:pt x="7937" y="7550"/>
                  </a:lnTo>
                  <a:lnTo>
                    <a:pt x="7978" y="7509"/>
                  </a:lnTo>
                  <a:cubicBezTo>
                    <a:pt x="8738" y="6780"/>
                    <a:pt x="9690" y="6437"/>
                    <a:pt x="10629" y="6437"/>
                  </a:cubicBezTo>
                  <a:close/>
                  <a:moveTo>
                    <a:pt x="4792" y="0"/>
                  </a:moveTo>
                  <a:cubicBezTo>
                    <a:pt x="4031" y="0"/>
                    <a:pt x="3265" y="196"/>
                    <a:pt x="2572" y="597"/>
                  </a:cubicBezTo>
                  <a:cubicBezTo>
                    <a:pt x="2292" y="758"/>
                    <a:pt x="2457" y="1142"/>
                    <a:pt x="2714" y="1142"/>
                  </a:cubicBezTo>
                  <a:cubicBezTo>
                    <a:pt x="2762" y="1142"/>
                    <a:pt x="2812" y="1129"/>
                    <a:pt x="2864" y="1099"/>
                  </a:cubicBezTo>
                  <a:cubicBezTo>
                    <a:pt x="3470" y="749"/>
                    <a:pt x="4135" y="580"/>
                    <a:pt x="4794" y="580"/>
                  </a:cubicBezTo>
                  <a:cubicBezTo>
                    <a:pt x="5949" y="580"/>
                    <a:pt x="7082" y="1098"/>
                    <a:pt x="7837" y="2064"/>
                  </a:cubicBezTo>
                  <a:cubicBezTo>
                    <a:pt x="9013" y="3581"/>
                    <a:pt x="8902" y="5741"/>
                    <a:pt x="7556" y="7118"/>
                  </a:cubicBezTo>
                  <a:lnTo>
                    <a:pt x="7485" y="7198"/>
                  </a:lnTo>
                  <a:cubicBezTo>
                    <a:pt x="6742" y="7919"/>
                    <a:pt x="5773" y="8287"/>
                    <a:pt x="4800" y="8287"/>
                  </a:cubicBezTo>
                  <a:cubicBezTo>
                    <a:pt x="3972" y="8287"/>
                    <a:pt x="3140" y="8020"/>
                    <a:pt x="2442" y="7479"/>
                  </a:cubicBezTo>
                  <a:cubicBezTo>
                    <a:pt x="925" y="6304"/>
                    <a:pt x="503" y="4184"/>
                    <a:pt x="1457" y="2526"/>
                  </a:cubicBezTo>
                  <a:cubicBezTo>
                    <a:pt x="1588" y="2292"/>
                    <a:pt x="1394" y="2087"/>
                    <a:pt x="1197" y="2087"/>
                  </a:cubicBezTo>
                  <a:cubicBezTo>
                    <a:pt x="1106" y="2087"/>
                    <a:pt x="1015" y="2130"/>
                    <a:pt x="955" y="2235"/>
                  </a:cubicBezTo>
                  <a:cubicBezTo>
                    <a:pt x="0" y="3903"/>
                    <a:pt x="231" y="5982"/>
                    <a:pt x="1517" y="7399"/>
                  </a:cubicBezTo>
                  <a:cubicBezTo>
                    <a:pt x="2378" y="8347"/>
                    <a:pt x="3580" y="8858"/>
                    <a:pt x="4805" y="8858"/>
                  </a:cubicBezTo>
                  <a:cubicBezTo>
                    <a:pt x="5411" y="8858"/>
                    <a:pt x="6023" y="8733"/>
                    <a:pt x="6601" y="8474"/>
                  </a:cubicBezTo>
                  <a:lnTo>
                    <a:pt x="6601" y="8474"/>
                  </a:lnTo>
                  <a:cubicBezTo>
                    <a:pt x="5807" y="10262"/>
                    <a:pt x="6280" y="12362"/>
                    <a:pt x="7767" y="13638"/>
                  </a:cubicBezTo>
                  <a:cubicBezTo>
                    <a:pt x="8588" y="14343"/>
                    <a:pt x="9612" y="14702"/>
                    <a:pt x="10642" y="14702"/>
                  </a:cubicBezTo>
                  <a:cubicBezTo>
                    <a:pt x="11476" y="14702"/>
                    <a:pt x="12314" y="14466"/>
                    <a:pt x="13051" y="13990"/>
                  </a:cubicBezTo>
                  <a:cubicBezTo>
                    <a:pt x="14699" y="12925"/>
                    <a:pt x="15443" y="10905"/>
                    <a:pt x="14890" y="9027"/>
                  </a:cubicBezTo>
                  <a:cubicBezTo>
                    <a:pt x="14337" y="7148"/>
                    <a:pt x="12609" y="5852"/>
                    <a:pt x="10650" y="5852"/>
                  </a:cubicBezTo>
                  <a:cubicBezTo>
                    <a:pt x="10027" y="5852"/>
                    <a:pt x="9404" y="5982"/>
                    <a:pt x="8842" y="6243"/>
                  </a:cubicBezTo>
                  <a:cubicBezTo>
                    <a:pt x="9625" y="4485"/>
                    <a:pt x="9183" y="2426"/>
                    <a:pt x="7757" y="1140"/>
                  </a:cubicBezTo>
                  <a:cubicBezTo>
                    <a:pt x="6923" y="388"/>
                    <a:pt x="5863" y="0"/>
                    <a:pt x="47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1"/>
            <p:cNvSpPr/>
            <p:nvPr/>
          </p:nvSpPr>
          <p:spPr>
            <a:xfrm>
              <a:off x="1234050" y="3728732"/>
              <a:ext cx="15012" cy="14755"/>
            </a:xfrm>
            <a:custGeom>
              <a:avLst/>
              <a:gdLst/>
              <a:ahLst/>
              <a:cxnLst/>
              <a:rect l="l" t="t" r="r" b="b"/>
              <a:pathLst>
                <a:path w="583" h="573" extrusionOk="0">
                  <a:moveTo>
                    <a:pt x="292" y="0"/>
                  </a:moveTo>
                  <a:cubicBezTo>
                    <a:pt x="131" y="0"/>
                    <a:pt x="0" y="131"/>
                    <a:pt x="0" y="291"/>
                  </a:cubicBezTo>
                  <a:lnTo>
                    <a:pt x="0" y="301"/>
                  </a:lnTo>
                  <a:cubicBezTo>
                    <a:pt x="15" y="482"/>
                    <a:pt x="153" y="573"/>
                    <a:pt x="292" y="573"/>
                  </a:cubicBezTo>
                  <a:cubicBezTo>
                    <a:pt x="430" y="573"/>
                    <a:pt x="568" y="482"/>
                    <a:pt x="583" y="301"/>
                  </a:cubicBezTo>
                  <a:lnTo>
                    <a:pt x="573" y="281"/>
                  </a:lnTo>
                  <a:cubicBezTo>
                    <a:pt x="573" y="131"/>
                    <a:pt x="442" y="0"/>
                    <a:pt x="2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1"/>
            <p:cNvSpPr/>
            <p:nvPr/>
          </p:nvSpPr>
          <p:spPr>
            <a:xfrm>
              <a:off x="1206626" y="3674399"/>
              <a:ext cx="39346" cy="46196"/>
            </a:xfrm>
            <a:custGeom>
              <a:avLst/>
              <a:gdLst/>
              <a:ahLst/>
              <a:cxnLst/>
              <a:rect l="l" t="t" r="r" b="b"/>
              <a:pathLst>
                <a:path w="1528" h="1794" extrusionOk="0">
                  <a:moveTo>
                    <a:pt x="402" y="0"/>
                  </a:moveTo>
                  <a:cubicBezTo>
                    <a:pt x="179" y="0"/>
                    <a:pt x="0" y="291"/>
                    <a:pt x="201" y="492"/>
                  </a:cubicBezTo>
                  <a:cubicBezTo>
                    <a:pt x="533" y="784"/>
                    <a:pt x="794" y="1166"/>
                    <a:pt x="935" y="1598"/>
                  </a:cubicBezTo>
                  <a:cubicBezTo>
                    <a:pt x="975" y="1718"/>
                    <a:pt x="1085" y="1793"/>
                    <a:pt x="1205" y="1793"/>
                  </a:cubicBezTo>
                  <a:cubicBezTo>
                    <a:pt x="1235" y="1793"/>
                    <a:pt x="1266" y="1789"/>
                    <a:pt x="1296" y="1778"/>
                  </a:cubicBezTo>
                  <a:cubicBezTo>
                    <a:pt x="1447" y="1728"/>
                    <a:pt x="1527" y="1557"/>
                    <a:pt x="1477" y="1417"/>
                  </a:cubicBezTo>
                  <a:cubicBezTo>
                    <a:pt x="1296" y="884"/>
                    <a:pt x="985" y="422"/>
                    <a:pt x="573" y="60"/>
                  </a:cubicBezTo>
                  <a:cubicBezTo>
                    <a:pt x="517" y="18"/>
                    <a:pt x="458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41"/>
          <p:cNvGrpSpPr/>
          <p:nvPr/>
        </p:nvGrpSpPr>
        <p:grpSpPr>
          <a:xfrm>
            <a:off x="7278013" y="3127739"/>
            <a:ext cx="294014" cy="378165"/>
            <a:chOff x="7278013" y="3472339"/>
            <a:chExt cx="294014" cy="378165"/>
          </a:xfrm>
        </p:grpSpPr>
        <p:sp>
          <p:nvSpPr>
            <p:cNvPr id="1808" name="Google Shape;1808;p41"/>
            <p:cNvSpPr/>
            <p:nvPr/>
          </p:nvSpPr>
          <p:spPr>
            <a:xfrm>
              <a:off x="7368395" y="3515264"/>
              <a:ext cx="128338" cy="110004"/>
            </a:xfrm>
            <a:custGeom>
              <a:avLst/>
              <a:gdLst/>
              <a:ahLst/>
              <a:cxnLst/>
              <a:rect l="l" t="t" r="r" b="b"/>
              <a:pathLst>
                <a:path w="4984" h="4272" extrusionOk="0">
                  <a:moveTo>
                    <a:pt x="2140" y="564"/>
                  </a:moveTo>
                  <a:cubicBezTo>
                    <a:pt x="3537" y="564"/>
                    <a:pt x="4230" y="2252"/>
                    <a:pt x="3246" y="3246"/>
                  </a:cubicBezTo>
                  <a:cubicBezTo>
                    <a:pt x="2928" y="3564"/>
                    <a:pt x="2538" y="3706"/>
                    <a:pt x="2155" y="3706"/>
                  </a:cubicBezTo>
                  <a:cubicBezTo>
                    <a:pt x="1348" y="3706"/>
                    <a:pt x="573" y="3078"/>
                    <a:pt x="573" y="2131"/>
                  </a:cubicBezTo>
                  <a:cubicBezTo>
                    <a:pt x="573" y="1267"/>
                    <a:pt x="1276" y="564"/>
                    <a:pt x="2140" y="564"/>
                  </a:cubicBezTo>
                  <a:close/>
                  <a:moveTo>
                    <a:pt x="2150" y="1"/>
                  </a:moveTo>
                  <a:cubicBezTo>
                    <a:pt x="1053" y="1"/>
                    <a:pt x="0" y="854"/>
                    <a:pt x="0" y="2141"/>
                  </a:cubicBezTo>
                  <a:cubicBezTo>
                    <a:pt x="0" y="3317"/>
                    <a:pt x="955" y="4271"/>
                    <a:pt x="2140" y="4271"/>
                  </a:cubicBezTo>
                  <a:cubicBezTo>
                    <a:pt x="4039" y="4271"/>
                    <a:pt x="4984" y="1970"/>
                    <a:pt x="3637" y="624"/>
                  </a:cubicBezTo>
                  <a:cubicBezTo>
                    <a:pt x="3204" y="194"/>
                    <a:pt x="2672" y="1"/>
                    <a:pt x="215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1"/>
            <p:cNvSpPr/>
            <p:nvPr/>
          </p:nvSpPr>
          <p:spPr>
            <a:xfrm>
              <a:off x="7415981" y="3472339"/>
              <a:ext cx="14780" cy="31054"/>
            </a:xfrm>
            <a:custGeom>
              <a:avLst/>
              <a:gdLst/>
              <a:ahLst/>
              <a:cxnLst/>
              <a:rect l="l" t="t" r="r" b="b"/>
              <a:pathLst>
                <a:path w="574" h="1206" extrusionOk="0">
                  <a:moveTo>
                    <a:pt x="291" y="0"/>
                  </a:moveTo>
                  <a:cubicBezTo>
                    <a:pt x="154" y="0"/>
                    <a:pt x="16" y="91"/>
                    <a:pt x="1" y="272"/>
                  </a:cubicBezTo>
                  <a:lnTo>
                    <a:pt x="1" y="925"/>
                  </a:lnTo>
                  <a:cubicBezTo>
                    <a:pt x="1" y="1075"/>
                    <a:pt x="132" y="1206"/>
                    <a:pt x="292" y="1206"/>
                  </a:cubicBezTo>
                  <a:cubicBezTo>
                    <a:pt x="453" y="1206"/>
                    <a:pt x="574" y="1075"/>
                    <a:pt x="574" y="925"/>
                  </a:cubicBezTo>
                  <a:lnTo>
                    <a:pt x="574" y="272"/>
                  </a:lnTo>
                  <a:cubicBezTo>
                    <a:pt x="564" y="91"/>
                    <a:pt x="428" y="0"/>
                    <a:pt x="29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1"/>
            <p:cNvSpPr/>
            <p:nvPr/>
          </p:nvSpPr>
          <p:spPr>
            <a:xfrm>
              <a:off x="7415981" y="3637396"/>
              <a:ext cx="14780" cy="30797"/>
            </a:xfrm>
            <a:custGeom>
              <a:avLst/>
              <a:gdLst/>
              <a:ahLst/>
              <a:cxnLst/>
              <a:rect l="l" t="t" r="r" b="b"/>
              <a:pathLst>
                <a:path w="574" h="1196" extrusionOk="0">
                  <a:moveTo>
                    <a:pt x="291" y="0"/>
                  </a:moveTo>
                  <a:cubicBezTo>
                    <a:pt x="154" y="0"/>
                    <a:pt x="16" y="91"/>
                    <a:pt x="1" y="272"/>
                  </a:cubicBezTo>
                  <a:lnTo>
                    <a:pt x="1" y="925"/>
                  </a:lnTo>
                  <a:cubicBezTo>
                    <a:pt x="16" y="1106"/>
                    <a:pt x="154" y="1196"/>
                    <a:pt x="291" y="1196"/>
                  </a:cubicBezTo>
                  <a:cubicBezTo>
                    <a:pt x="428" y="1196"/>
                    <a:pt x="564" y="1106"/>
                    <a:pt x="574" y="925"/>
                  </a:cubicBezTo>
                  <a:lnTo>
                    <a:pt x="574" y="272"/>
                  </a:lnTo>
                  <a:cubicBezTo>
                    <a:pt x="564" y="91"/>
                    <a:pt x="428" y="0"/>
                    <a:pt x="29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1"/>
            <p:cNvSpPr/>
            <p:nvPr/>
          </p:nvSpPr>
          <p:spPr>
            <a:xfrm>
              <a:off x="7490244" y="3562850"/>
              <a:ext cx="34454" cy="14832"/>
            </a:xfrm>
            <a:custGeom>
              <a:avLst/>
              <a:gdLst/>
              <a:ahLst/>
              <a:cxnLst/>
              <a:rect l="l" t="t" r="r" b="b"/>
              <a:pathLst>
                <a:path w="1338" h="576" extrusionOk="0">
                  <a:moveTo>
                    <a:pt x="963" y="1"/>
                  </a:moveTo>
                  <a:cubicBezTo>
                    <a:pt x="954" y="1"/>
                    <a:pt x="944" y="1"/>
                    <a:pt x="935" y="2"/>
                  </a:cubicBezTo>
                  <a:lnTo>
                    <a:pt x="292" y="2"/>
                  </a:lnTo>
                  <a:cubicBezTo>
                    <a:pt x="131" y="2"/>
                    <a:pt x="1" y="122"/>
                    <a:pt x="1" y="283"/>
                  </a:cubicBezTo>
                  <a:cubicBezTo>
                    <a:pt x="1" y="444"/>
                    <a:pt x="131" y="575"/>
                    <a:pt x="292" y="575"/>
                  </a:cubicBezTo>
                  <a:lnTo>
                    <a:pt x="935" y="575"/>
                  </a:lnTo>
                  <a:cubicBezTo>
                    <a:pt x="944" y="575"/>
                    <a:pt x="954" y="576"/>
                    <a:pt x="963" y="576"/>
                  </a:cubicBezTo>
                  <a:cubicBezTo>
                    <a:pt x="1337" y="576"/>
                    <a:pt x="1337" y="1"/>
                    <a:pt x="96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1"/>
            <p:cNvSpPr/>
            <p:nvPr/>
          </p:nvSpPr>
          <p:spPr>
            <a:xfrm>
              <a:off x="7322329" y="3562850"/>
              <a:ext cx="37312" cy="14832"/>
            </a:xfrm>
            <a:custGeom>
              <a:avLst/>
              <a:gdLst/>
              <a:ahLst/>
              <a:cxnLst/>
              <a:rect l="l" t="t" r="r" b="b"/>
              <a:pathLst>
                <a:path w="1449" h="576" extrusionOk="0">
                  <a:moveTo>
                    <a:pt x="365" y="1"/>
                  </a:moveTo>
                  <a:cubicBezTo>
                    <a:pt x="0" y="1"/>
                    <a:pt x="0" y="576"/>
                    <a:pt x="365" y="576"/>
                  </a:cubicBezTo>
                  <a:cubicBezTo>
                    <a:pt x="374" y="576"/>
                    <a:pt x="383" y="575"/>
                    <a:pt x="393" y="575"/>
                  </a:cubicBezTo>
                  <a:lnTo>
                    <a:pt x="1046" y="575"/>
                  </a:lnTo>
                  <a:cubicBezTo>
                    <a:pt x="1055" y="575"/>
                    <a:pt x="1065" y="576"/>
                    <a:pt x="1074" y="576"/>
                  </a:cubicBezTo>
                  <a:cubicBezTo>
                    <a:pt x="1448" y="576"/>
                    <a:pt x="1448" y="1"/>
                    <a:pt x="1074" y="1"/>
                  </a:cubicBezTo>
                  <a:cubicBezTo>
                    <a:pt x="1065" y="1"/>
                    <a:pt x="1055" y="1"/>
                    <a:pt x="1046" y="2"/>
                  </a:cubicBezTo>
                  <a:lnTo>
                    <a:pt x="393" y="2"/>
                  </a:lnTo>
                  <a:cubicBezTo>
                    <a:pt x="383" y="1"/>
                    <a:pt x="374" y="1"/>
                    <a:pt x="36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1"/>
            <p:cNvSpPr/>
            <p:nvPr/>
          </p:nvSpPr>
          <p:spPr>
            <a:xfrm>
              <a:off x="7466194" y="3498037"/>
              <a:ext cx="32986" cy="27089"/>
            </a:xfrm>
            <a:custGeom>
              <a:avLst/>
              <a:gdLst/>
              <a:ahLst/>
              <a:cxnLst/>
              <a:rect l="l" t="t" r="r" b="b"/>
              <a:pathLst>
                <a:path w="1281" h="1052" extrusionOk="0">
                  <a:moveTo>
                    <a:pt x="849" y="1"/>
                  </a:moveTo>
                  <a:cubicBezTo>
                    <a:pt x="776" y="1"/>
                    <a:pt x="699" y="32"/>
                    <a:pt x="633" y="108"/>
                  </a:cubicBezTo>
                  <a:lnTo>
                    <a:pt x="171" y="570"/>
                  </a:lnTo>
                  <a:cubicBezTo>
                    <a:pt x="0" y="751"/>
                    <a:pt x="121" y="1052"/>
                    <a:pt x="382" y="1052"/>
                  </a:cubicBezTo>
                  <a:cubicBezTo>
                    <a:pt x="452" y="1052"/>
                    <a:pt x="523" y="1022"/>
                    <a:pt x="583" y="972"/>
                  </a:cubicBezTo>
                  <a:lnTo>
                    <a:pt x="1045" y="509"/>
                  </a:lnTo>
                  <a:cubicBezTo>
                    <a:pt x="1281" y="304"/>
                    <a:pt x="1079" y="1"/>
                    <a:pt x="84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1"/>
            <p:cNvSpPr/>
            <p:nvPr/>
          </p:nvSpPr>
          <p:spPr>
            <a:xfrm>
              <a:off x="7347795" y="3615586"/>
              <a:ext cx="33012" cy="26883"/>
            </a:xfrm>
            <a:custGeom>
              <a:avLst/>
              <a:gdLst/>
              <a:ahLst/>
              <a:cxnLst/>
              <a:rect l="l" t="t" r="r" b="b"/>
              <a:pathLst>
                <a:path w="1282" h="1044" extrusionOk="0">
                  <a:moveTo>
                    <a:pt x="888" y="0"/>
                  </a:moveTo>
                  <a:cubicBezTo>
                    <a:pt x="826" y="0"/>
                    <a:pt x="761" y="22"/>
                    <a:pt x="700" y="74"/>
                  </a:cubicBezTo>
                  <a:lnTo>
                    <a:pt x="238" y="536"/>
                  </a:lnTo>
                  <a:cubicBezTo>
                    <a:pt x="1" y="734"/>
                    <a:pt x="205" y="1043"/>
                    <a:pt x="432" y="1043"/>
                  </a:cubicBezTo>
                  <a:cubicBezTo>
                    <a:pt x="503" y="1043"/>
                    <a:pt x="577" y="1013"/>
                    <a:pt x="640" y="938"/>
                  </a:cubicBezTo>
                  <a:lnTo>
                    <a:pt x="1102" y="476"/>
                  </a:lnTo>
                  <a:cubicBezTo>
                    <a:pt x="1281" y="265"/>
                    <a:pt x="1103" y="0"/>
                    <a:pt x="88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1"/>
            <p:cNvSpPr/>
            <p:nvPr/>
          </p:nvSpPr>
          <p:spPr>
            <a:xfrm>
              <a:off x="7467739" y="3615329"/>
              <a:ext cx="31466" cy="27140"/>
            </a:xfrm>
            <a:custGeom>
              <a:avLst/>
              <a:gdLst/>
              <a:ahLst/>
              <a:cxnLst/>
              <a:rect l="l" t="t" r="r" b="b"/>
              <a:pathLst>
                <a:path w="1222" h="1054" extrusionOk="0">
                  <a:moveTo>
                    <a:pt x="313" y="1"/>
                  </a:moveTo>
                  <a:cubicBezTo>
                    <a:pt x="239" y="1"/>
                    <a:pt x="166" y="29"/>
                    <a:pt x="111" y="84"/>
                  </a:cubicBezTo>
                  <a:cubicBezTo>
                    <a:pt x="0" y="194"/>
                    <a:pt x="0" y="375"/>
                    <a:pt x="111" y="486"/>
                  </a:cubicBezTo>
                  <a:lnTo>
                    <a:pt x="573" y="948"/>
                  </a:lnTo>
                  <a:cubicBezTo>
                    <a:pt x="638" y="1023"/>
                    <a:pt x="714" y="1053"/>
                    <a:pt x="787" y="1053"/>
                  </a:cubicBezTo>
                  <a:cubicBezTo>
                    <a:pt x="1017" y="1053"/>
                    <a:pt x="1222" y="744"/>
                    <a:pt x="985" y="546"/>
                  </a:cubicBezTo>
                  <a:lnTo>
                    <a:pt x="523" y="84"/>
                  </a:lnTo>
                  <a:cubicBezTo>
                    <a:pt x="463" y="29"/>
                    <a:pt x="387" y="1"/>
                    <a:pt x="31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1"/>
            <p:cNvSpPr/>
            <p:nvPr/>
          </p:nvSpPr>
          <p:spPr>
            <a:xfrm>
              <a:off x="7347821" y="3498037"/>
              <a:ext cx="32986" cy="26909"/>
            </a:xfrm>
            <a:custGeom>
              <a:avLst/>
              <a:gdLst/>
              <a:ahLst/>
              <a:cxnLst/>
              <a:rect l="l" t="t" r="r" b="b"/>
              <a:pathLst>
                <a:path w="1281" h="1045" extrusionOk="0">
                  <a:moveTo>
                    <a:pt x="428" y="1"/>
                  </a:moveTo>
                  <a:cubicBezTo>
                    <a:pt x="203" y="1"/>
                    <a:pt x="1" y="304"/>
                    <a:pt x="237" y="509"/>
                  </a:cubicBezTo>
                  <a:lnTo>
                    <a:pt x="699" y="972"/>
                  </a:lnTo>
                  <a:cubicBezTo>
                    <a:pt x="759" y="1023"/>
                    <a:pt x="823" y="1044"/>
                    <a:pt x="884" y="1044"/>
                  </a:cubicBezTo>
                  <a:cubicBezTo>
                    <a:pt x="1101" y="1044"/>
                    <a:pt x="1281" y="773"/>
                    <a:pt x="1101" y="570"/>
                  </a:cubicBezTo>
                  <a:lnTo>
                    <a:pt x="639" y="108"/>
                  </a:lnTo>
                  <a:cubicBezTo>
                    <a:pt x="575" y="32"/>
                    <a:pt x="500" y="1"/>
                    <a:pt x="42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1"/>
            <p:cNvSpPr/>
            <p:nvPr/>
          </p:nvSpPr>
          <p:spPr>
            <a:xfrm>
              <a:off x="7413123" y="3541117"/>
              <a:ext cx="39629" cy="36024"/>
            </a:xfrm>
            <a:custGeom>
              <a:avLst/>
              <a:gdLst/>
              <a:ahLst/>
              <a:cxnLst/>
              <a:rect l="l" t="t" r="r" b="b"/>
              <a:pathLst>
                <a:path w="1539" h="1399" extrusionOk="0">
                  <a:moveTo>
                    <a:pt x="375" y="1"/>
                  </a:moveTo>
                  <a:cubicBezTo>
                    <a:pt x="1" y="1"/>
                    <a:pt x="1" y="576"/>
                    <a:pt x="375" y="576"/>
                  </a:cubicBezTo>
                  <a:cubicBezTo>
                    <a:pt x="384" y="576"/>
                    <a:pt x="394" y="575"/>
                    <a:pt x="403" y="575"/>
                  </a:cubicBezTo>
                  <a:cubicBezTo>
                    <a:pt x="715" y="575"/>
                    <a:pt x="966" y="826"/>
                    <a:pt x="966" y="1127"/>
                  </a:cubicBezTo>
                  <a:cubicBezTo>
                    <a:pt x="976" y="1308"/>
                    <a:pt x="1112" y="1398"/>
                    <a:pt x="1249" y="1398"/>
                  </a:cubicBezTo>
                  <a:cubicBezTo>
                    <a:pt x="1385" y="1398"/>
                    <a:pt x="1524" y="1308"/>
                    <a:pt x="1539" y="1127"/>
                  </a:cubicBezTo>
                  <a:cubicBezTo>
                    <a:pt x="1539" y="504"/>
                    <a:pt x="1026" y="2"/>
                    <a:pt x="403" y="2"/>
                  </a:cubicBezTo>
                  <a:cubicBezTo>
                    <a:pt x="394" y="1"/>
                    <a:pt x="384" y="1"/>
                    <a:pt x="37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1"/>
            <p:cNvSpPr/>
            <p:nvPr/>
          </p:nvSpPr>
          <p:spPr>
            <a:xfrm>
              <a:off x="7307342" y="3695875"/>
              <a:ext cx="232342" cy="154629"/>
            </a:xfrm>
            <a:custGeom>
              <a:avLst/>
              <a:gdLst/>
              <a:ahLst/>
              <a:cxnLst/>
              <a:rect l="l" t="t" r="r" b="b"/>
              <a:pathLst>
                <a:path w="9023" h="6005" extrusionOk="0">
                  <a:moveTo>
                    <a:pt x="4506" y="1473"/>
                  </a:moveTo>
                  <a:cubicBezTo>
                    <a:pt x="4783" y="1473"/>
                    <a:pt x="5059" y="1614"/>
                    <a:pt x="5215" y="1889"/>
                  </a:cubicBezTo>
                  <a:cubicBezTo>
                    <a:pt x="5506" y="2421"/>
                    <a:pt x="5124" y="3074"/>
                    <a:pt x="4511" y="3074"/>
                  </a:cubicBezTo>
                  <a:cubicBezTo>
                    <a:pt x="4089" y="2813"/>
                    <a:pt x="3828" y="2351"/>
                    <a:pt x="3828" y="1849"/>
                  </a:cubicBezTo>
                  <a:cubicBezTo>
                    <a:pt x="3988" y="1596"/>
                    <a:pt x="4247" y="1473"/>
                    <a:pt x="4506" y="1473"/>
                  </a:cubicBezTo>
                  <a:close/>
                  <a:moveTo>
                    <a:pt x="1899" y="3416"/>
                  </a:moveTo>
                  <a:cubicBezTo>
                    <a:pt x="2622" y="3416"/>
                    <a:pt x="3276" y="3858"/>
                    <a:pt x="3537" y="4531"/>
                  </a:cubicBezTo>
                  <a:cubicBezTo>
                    <a:pt x="3205" y="4330"/>
                    <a:pt x="2854" y="4170"/>
                    <a:pt x="2492" y="4059"/>
                  </a:cubicBezTo>
                  <a:cubicBezTo>
                    <a:pt x="2463" y="4052"/>
                    <a:pt x="2436" y="4048"/>
                    <a:pt x="2410" y="4048"/>
                  </a:cubicBezTo>
                  <a:cubicBezTo>
                    <a:pt x="2119" y="4048"/>
                    <a:pt x="2017" y="4482"/>
                    <a:pt x="2321" y="4602"/>
                  </a:cubicBezTo>
                  <a:cubicBezTo>
                    <a:pt x="2552" y="4672"/>
                    <a:pt x="2773" y="4762"/>
                    <a:pt x="2984" y="4873"/>
                  </a:cubicBezTo>
                  <a:lnTo>
                    <a:pt x="2321" y="4873"/>
                  </a:lnTo>
                  <a:cubicBezTo>
                    <a:pt x="1467" y="4873"/>
                    <a:pt x="734" y="4260"/>
                    <a:pt x="593" y="3416"/>
                  </a:cubicBezTo>
                  <a:close/>
                  <a:moveTo>
                    <a:pt x="8420" y="3416"/>
                  </a:moveTo>
                  <a:cubicBezTo>
                    <a:pt x="8279" y="4260"/>
                    <a:pt x="7546" y="4873"/>
                    <a:pt x="6692" y="4873"/>
                  </a:cubicBezTo>
                  <a:lnTo>
                    <a:pt x="6039" y="4873"/>
                  </a:lnTo>
                  <a:cubicBezTo>
                    <a:pt x="6250" y="4772"/>
                    <a:pt x="6471" y="4682"/>
                    <a:pt x="6702" y="4612"/>
                  </a:cubicBezTo>
                  <a:cubicBezTo>
                    <a:pt x="7009" y="4491"/>
                    <a:pt x="6893" y="4050"/>
                    <a:pt x="6603" y="4050"/>
                  </a:cubicBezTo>
                  <a:cubicBezTo>
                    <a:pt x="6580" y="4050"/>
                    <a:pt x="6556" y="4053"/>
                    <a:pt x="6531" y="4059"/>
                  </a:cubicBezTo>
                  <a:cubicBezTo>
                    <a:pt x="6159" y="4170"/>
                    <a:pt x="5807" y="4330"/>
                    <a:pt x="5486" y="4531"/>
                  </a:cubicBezTo>
                  <a:cubicBezTo>
                    <a:pt x="5747" y="3858"/>
                    <a:pt x="6390" y="3416"/>
                    <a:pt x="7114" y="3416"/>
                  </a:cubicBezTo>
                  <a:close/>
                  <a:moveTo>
                    <a:pt x="4513" y="0"/>
                  </a:moveTo>
                  <a:cubicBezTo>
                    <a:pt x="4469" y="0"/>
                    <a:pt x="4426" y="10"/>
                    <a:pt x="4391" y="30"/>
                  </a:cubicBezTo>
                  <a:cubicBezTo>
                    <a:pt x="2964" y="744"/>
                    <a:pt x="2874" y="2743"/>
                    <a:pt x="4230" y="3577"/>
                  </a:cubicBezTo>
                  <a:lnTo>
                    <a:pt x="4230" y="4973"/>
                  </a:lnTo>
                  <a:cubicBezTo>
                    <a:pt x="4130" y="3768"/>
                    <a:pt x="3115" y="2833"/>
                    <a:pt x="1909" y="2833"/>
                  </a:cubicBezTo>
                  <a:lnTo>
                    <a:pt x="292" y="2833"/>
                  </a:lnTo>
                  <a:cubicBezTo>
                    <a:pt x="131" y="2833"/>
                    <a:pt x="0" y="2964"/>
                    <a:pt x="0" y="3125"/>
                  </a:cubicBezTo>
                  <a:cubicBezTo>
                    <a:pt x="0" y="4411"/>
                    <a:pt x="1045" y="5446"/>
                    <a:pt x="2331" y="5456"/>
                  </a:cubicBezTo>
                  <a:lnTo>
                    <a:pt x="3838" y="5456"/>
                  </a:lnTo>
                  <a:cubicBezTo>
                    <a:pt x="3989" y="5576"/>
                    <a:pt x="4120" y="5707"/>
                    <a:pt x="4250" y="5847"/>
                  </a:cubicBezTo>
                  <a:lnTo>
                    <a:pt x="4300" y="5908"/>
                  </a:lnTo>
                  <a:lnTo>
                    <a:pt x="4320" y="5928"/>
                  </a:lnTo>
                  <a:cubicBezTo>
                    <a:pt x="4377" y="5979"/>
                    <a:pt x="4446" y="6005"/>
                    <a:pt x="4516" y="6005"/>
                  </a:cubicBezTo>
                  <a:cubicBezTo>
                    <a:pt x="4595" y="6005"/>
                    <a:pt x="4674" y="5972"/>
                    <a:pt x="4732" y="5908"/>
                  </a:cubicBezTo>
                  <a:lnTo>
                    <a:pt x="4783" y="5847"/>
                  </a:lnTo>
                  <a:cubicBezTo>
                    <a:pt x="4903" y="5707"/>
                    <a:pt x="5044" y="5576"/>
                    <a:pt x="5185" y="5456"/>
                  </a:cubicBezTo>
                  <a:lnTo>
                    <a:pt x="6702" y="5456"/>
                  </a:lnTo>
                  <a:cubicBezTo>
                    <a:pt x="7978" y="5446"/>
                    <a:pt x="9023" y="4411"/>
                    <a:pt x="9023" y="3125"/>
                  </a:cubicBezTo>
                  <a:cubicBezTo>
                    <a:pt x="9023" y="2964"/>
                    <a:pt x="8892" y="2833"/>
                    <a:pt x="8731" y="2833"/>
                  </a:cubicBezTo>
                  <a:lnTo>
                    <a:pt x="7114" y="2833"/>
                  </a:lnTo>
                  <a:cubicBezTo>
                    <a:pt x="5908" y="2843"/>
                    <a:pt x="4893" y="3768"/>
                    <a:pt x="4793" y="4973"/>
                  </a:cubicBezTo>
                  <a:lnTo>
                    <a:pt x="4793" y="3577"/>
                  </a:lnTo>
                  <a:cubicBezTo>
                    <a:pt x="6149" y="2743"/>
                    <a:pt x="6059" y="744"/>
                    <a:pt x="4642" y="30"/>
                  </a:cubicBezTo>
                  <a:cubicBezTo>
                    <a:pt x="4602" y="10"/>
                    <a:pt x="4557" y="0"/>
                    <a:pt x="451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1"/>
            <p:cNvSpPr/>
            <p:nvPr/>
          </p:nvSpPr>
          <p:spPr>
            <a:xfrm>
              <a:off x="7505360" y="3655370"/>
              <a:ext cx="50856" cy="44960"/>
            </a:xfrm>
            <a:custGeom>
              <a:avLst/>
              <a:gdLst/>
              <a:ahLst/>
              <a:cxnLst/>
              <a:rect l="l" t="t" r="r" b="b"/>
              <a:pathLst>
                <a:path w="1975" h="1746" extrusionOk="0">
                  <a:moveTo>
                    <a:pt x="428" y="1"/>
                  </a:moveTo>
                  <a:cubicBezTo>
                    <a:pt x="200" y="1"/>
                    <a:pt x="0" y="312"/>
                    <a:pt x="237" y="518"/>
                  </a:cubicBezTo>
                  <a:lnTo>
                    <a:pt x="1393" y="1674"/>
                  </a:lnTo>
                  <a:cubicBezTo>
                    <a:pt x="1452" y="1724"/>
                    <a:pt x="1516" y="1746"/>
                    <a:pt x="1578" y="1746"/>
                  </a:cubicBezTo>
                  <a:cubicBezTo>
                    <a:pt x="1794" y="1746"/>
                    <a:pt x="1975" y="1473"/>
                    <a:pt x="1795" y="1262"/>
                  </a:cubicBezTo>
                  <a:lnTo>
                    <a:pt x="639" y="106"/>
                  </a:lnTo>
                  <a:cubicBezTo>
                    <a:pt x="574" y="32"/>
                    <a:pt x="500" y="1"/>
                    <a:pt x="42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1"/>
            <p:cNvSpPr/>
            <p:nvPr/>
          </p:nvSpPr>
          <p:spPr>
            <a:xfrm>
              <a:off x="7555701" y="3703986"/>
              <a:ext cx="16326" cy="14832"/>
            </a:xfrm>
            <a:custGeom>
              <a:avLst/>
              <a:gdLst/>
              <a:ahLst/>
              <a:cxnLst/>
              <a:rect l="l" t="t" r="r" b="b"/>
              <a:pathLst>
                <a:path w="634" h="576" extrusionOk="0">
                  <a:moveTo>
                    <a:pt x="354" y="1"/>
                  </a:moveTo>
                  <a:cubicBezTo>
                    <a:pt x="170" y="1"/>
                    <a:pt x="0" y="186"/>
                    <a:pt x="81" y="398"/>
                  </a:cubicBezTo>
                  <a:cubicBezTo>
                    <a:pt x="131" y="520"/>
                    <a:pt x="236" y="575"/>
                    <a:pt x="341" y="575"/>
                  </a:cubicBezTo>
                  <a:cubicBezTo>
                    <a:pt x="487" y="575"/>
                    <a:pt x="633" y="469"/>
                    <a:pt x="633" y="288"/>
                  </a:cubicBezTo>
                  <a:cubicBezTo>
                    <a:pt x="633" y="218"/>
                    <a:pt x="603" y="137"/>
                    <a:pt x="553" y="87"/>
                  </a:cubicBezTo>
                  <a:cubicBezTo>
                    <a:pt x="493" y="27"/>
                    <a:pt x="422" y="1"/>
                    <a:pt x="35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1"/>
            <p:cNvSpPr/>
            <p:nvPr/>
          </p:nvSpPr>
          <p:spPr>
            <a:xfrm>
              <a:off x="7278013" y="3655962"/>
              <a:ext cx="60384" cy="56341"/>
            </a:xfrm>
            <a:custGeom>
              <a:avLst/>
              <a:gdLst/>
              <a:ahLst/>
              <a:cxnLst/>
              <a:rect l="l" t="t" r="r" b="b"/>
              <a:pathLst>
                <a:path w="2345" h="2188" extrusionOk="0">
                  <a:moveTo>
                    <a:pt x="2033" y="0"/>
                  </a:moveTo>
                  <a:cubicBezTo>
                    <a:pt x="1961" y="0"/>
                    <a:pt x="1888" y="28"/>
                    <a:pt x="1832" y="83"/>
                  </a:cubicBezTo>
                  <a:lnTo>
                    <a:pt x="245" y="1671"/>
                  </a:lnTo>
                  <a:cubicBezTo>
                    <a:pt x="0" y="1877"/>
                    <a:pt x="203" y="2188"/>
                    <a:pt x="434" y="2188"/>
                  </a:cubicBezTo>
                  <a:cubicBezTo>
                    <a:pt x="507" y="2188"/>
                    <a:pt x="582" y="2157"/>
                    <a:pt x="647" y="2083"/>
                  </a:cubicBezTo>
                  <a:lnTo>
                    <a:pt x="2234" y="495"/>
                  </a:lnTo>
                  <a:cubicBezTo>
                    <a:pt x="2345" y="375"/>
                    <a:pt x="2345" y="194"/>
                    <a:pt x="2234" y="83"/>
                  </a:cubicBezTo>
                  <a:cubicBezTo>
                    <a:pt x="2179" y="28"/>
                    <a:pt x="2106" y="0"/>
                    <a:pt x="203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2" name="Google Shape;1822;p41"/>
          <p:cNvGrpSpPr/>
          <p:nvPr/>
        </p:nvGrpSpPr>
        <p:grpSpPr>
          <a:xfrm>
            <a:off x="2169033" y="1364044"/>
            <a:ext cx="403348" cy="378577"/>
            <a:chOff x="2169033" y="1364044"/>
            <a:chExt cx="403348" cy="378577"/>
          </a:xfrm>
        </p:grpSpPr>
        <p:sp>
          <p:nvSpPr>
            <p:cNvPr id="1823" name="Google Shape;1823;p41"/>
            <p:cNvSpPr/>
            <p:nvPr/>
          </p:nvSpPr>
          <p:spPr>
            <a:xfrm>
              <a:off x="2309782" y="1465782"/>
              <a:ext cx="112038" cy="243260"/>
            </a:xfrm>
            <a:custGeom>
              <a:avLst/>
              <a:gdLst/>
              <a:ahLst/>
              <a:cxnLst/>
              <a:rect l="l" t="t" r="r" b="b"/>
              <a:pathLst>
                <a:path w="4351" h="9447" extrusionOk="0">
                  <a:moveTo>
                    <a:pt x="3176" y="555"/>
                  </a:moveTo>
                  <a:cubicBezTo>
                    <a:pt x="3547" y="555"/>
                    <a:pt x="3864" y="1039"/>
                    <a:pt x="3517" y="1386"/>
                  </a:cubicBezTo>
                  <a:cubicBezTo>
                    <a:pt x="3024" y="1868"/>
                    <a:pt x="2642" y="2471"/>
                    <a:pt x="2411" y="3124"/>
                  </a:cubicBezTo>
                  <a:cubicBezTo>
                    <a:pt x="2401" y="3084"/>
                    <a:pt x="2381" y="3054"/>
                    <a:pt x="2351" y="3034"/>
                  </a:cubicBezTo>
                  <a:cubicBezTo>
                    <a:pt x="2292" y="2975"/>
                    <a:pt x="2220" y="2949"/>
                    <a:pt x="2148" y="2949"/>
                  </a:cubicBezTo>
                  <a:cubicBezTo>
                    <a:pt x="2011" y="2949"/>
                    <a:pt x="1879" y="3046"/>
                    <a:pt x="1859" y="3205"/>
                  </a:cubicBezTo>
                  <a:cubicBezTo>
                    <a:pt x="1844" y="3386"/>
                    <a:pt x="1988" y="3523"/>
                    <a:pt x="2147" y="3523"/>
                  </a:cubicBezTo>
                  <a:cubicBezTo>
                    <a:pt x="2198" y="3523"/>
                    <a:pt x="2251" y="3508"/>
                    <a:pt x="2301" y="3476"/>
                  </a:cubicBezTo>
                  <a:lnTo>
                    <a:pt x="2301" y="3476"/>
                  </a:lnTo>
                  <a:cubicBezTo>
                    <a:pt x="2070" y="4350"/>
                    <a:pt x="2090" y="5264"/>
                    <a:pt x="2351" y="6118"/>
                  </a:cubicBezTo>
                  <a:cubicBezTo>
                    <a:pt x="2293" y="6060"/>
                    <a:pt x="2222" y="6034"/>
                    <a:pt x="2152" y="6034"/>
                  </a:cubicBezTo>
                  <a:cubicBezTo>
                    <a:pt x="2003" y="6034"/>
                    <a:pt x="1859" y="6152"/>
                    <a:pt x="1859" y="6329"/>
                  </a:cubicBezTo>
                  <a:cubicBezTo>
                    <a:pt x="1859" y="6500"/>
                    <a:pt x="2002" y="6614"/>
                    <a:pt x="2150" y="6614"/>
                  </a:cubicBezTo>
                  <a:cubicBezTo>
                    <a:pt x="2221" y="6614"/>
                    <a:pt x="2293" y="6589"/>
                    <a:pt x="2351" y="6530"/>
                  </a:cubicBezTo>
                  <a:cubicBezTo>
                    <a:pt x="2401" y="6480"/>
                    <a:pt x="2421" y="6420"/>
                    <a:pt x="2431" y="6359"/>
                  </a:cubicBezTo>
                  <a:cubicBezTo>
                    <a:pt x="2673" y="6992"/>
                    <a:pt x="3034" y="7565"/>
                    <a:pt x="3517" y="8047"/>
                  </a:cubicBezTo>
                  <a:cubicBezTo>
                    <a:pt x="3863" y="8394"/>
                    <a:pt x="3549" y="8870"/>
                    <a:pt x="3179" y="8870"/>
                  </a:cubicBezTo>
                  <a:cubicBezTo>
                    <a:pt x="3067" y="8870"/>
                    <a:pt x="2949" y="8826"/>
                    <a:pt x="2843" y="8721"/>
                  </a:cubicBezTo>
                  <a:cubicBezTo>
                    <a:pt x="1809" y="7696"/>
                    <a:pt x="1216" y="6319"/>
                    <a:pt x="1186" y="4862"/>
                  </a:cubicBezTo>
                  <a:lnTo>
                    <a:pt x="1186" y="4862"/>
                  </a:lnTo>
                  <a:cubicBezTo>
                    <a:pt x="1196" y="4903"/>
                    <a:pt x="1216" y="4933"/>
                    <a:pt x="1246" y="4953"/>
                  </a:cubicBezTo>
                  <a:cubicBezTo>
                    <a:pt x="1305" y="5012"/>
                    <a:pt x="1378" y="5039"/>
                    <a:pt x="1448" y="5039"/>
                  </a:cubicBezTo>
                  <a:cubicBezTo>
                    <a:pt x="1592" y="5039"/>
                    <a:pt x="1728" y="4927"/>
                    <a:pt x="1728" y="4752"/>
                  </a:cubicBezTo>
                  <a:cubicBezTo>
                    <a:pt x="1728" y="4582"/>
                    <a:pt x="1590" y="4467"/>
                    <a:pt x="1444" y="4467"/>
                  </a:cubicBezTo>
                  <a:cubicBezTo>
                    <a:pt x="1375" y="4467"/>
                    <a:pt x="1304" y="4493"/>
                    <a:pt x="1246" y="4551"/>
                  </a:cubicBezTo>
                  <a:cubicBezTo>
                    <a:pt x="1216" y="4581"/>
                    <a:pt x="1196" y="4611"/>
                    <a:pt x="1186" y="4641"/>
                  </a:cubicBezTo>
                  <a:cubicBezTo>
                    <a:pt x="1196" y="3165"/>
                    <a:pt x="1788" y="1748"/>
                    <a:pt x="2843" y="703"/>
                  </a:cubicBezTo>
                  <a:cubicBezTo>
                    <a:pt x="2948" y="598"/>
                    <a:pt x="3064" y="555"/>
                    <a:pt x="3176" y="555"/>
                  </a:cubicBezTo>
                  <a:close/>
                  <a:moveTo>
                    <a:pt x="3175" y="1"/>
                  </a:moveTo>
                  <a:cubicBezTo>
                    <a:pt x="2910" y="1"/>
                    <a:pt x="2646" y="101"/>
                    <a:pt x="2442" y="301"/>
                  </a:cubicBezTo>
                  <a:cubicBezTo>
                    <a:pt x="0" y="2732"/>
                    <a:pt x="0" y="6691"/>
                    <a:pt x="2442" y="9132"/>
                  </a:cubicBezTo>
                  <a:cubicBezTo>
                    <a:pt x="2645" y="9341"/>
                    <a:pt x="2918" y="9447"/>
                    <a:pt x="3192" y="9447"/>
                  </a:cubicBezTo>
                  <a:cubicBezTo>
                    <a:pt x="3460" y="9447"/>
                    <a:pt x="3730" y="9346"/>
                    <a:pt x="3939" y="9143"/>
                  </a:cubicBezTo>
                  <a:cubicBezTo>
                    <a:pt x="4350" y="8721"/>
                    <a:pt x="4350" y="8047"/>
                    <a:pt x="3928" y="7646"/>
                  </a:cubicBezTo>
                  <a:cubicBezTo>
                    <a:pt x="2311" y="6028"/>
                    <a:pt x="2311" y="3406"/>
                    <a:pt x="3928" y="1788"/>
                  </a:cubicBezTo>
                  <a:cubicBezTo>
                    <a:pt x="4330" y="1376"/>
                    <a:pt x="4320" y="713"/>
                    <a:pt x="3918" y="311"/>
                  </a:cubicBezTo>
                  <a:cubicBezTo>
                    <a:pt x="3711" y="104"/>
                    <a:pt x="3443" y="1"/>
                    <a:pt x="317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1"/>
            <p:cNvSpPr/>
            <p:nvPr/>
          </p:nvSpPr>
          <p:spPr>
            <a:xfrm>
              <a:off x="2252334" y="1389279"/>
              <a:ext cx="151667" cy="123574"/>
            </a:xfrm>
            <a:custGeom>
              <a:avLst/>
              <a:gdLst/>
              <a:ahLst/>
              <a:cxnLst/>
              <a:rect l="l" t="t" r="r" b="b"/>
              <a:pathLst>
                <a:path w="5890" h="4799" extrusionOk="0">
                  <a:moveTo>
                    <a:pt x="4527" y="585"/>
                  </a:moveTo>
                  <a:cubicBezTo>
                    <a:pt x="4901" y="585"/>
                    <a:pt x="5116" y="1061"/>
                    <a:pt x="4823" y="1353"/>
                  </a:cubicBezTo>
                  <a:lnTo>
                    <a:pt x="4813" y="1343"/>
                  </a:lnTo>
                  <a:cubicBezTo>
                    <a:pt x="4753" y="1403"/>
                    <a:pt x="4683" y="1443"/>
                    <a:pt x="4602" y="1464"/>
                  </a:cubicBezTo>
                  <a:cubicBezTo>
                    <a:pt x="3969" y="1614"/>
                    <a:pt x="3376" y="1916"/>
                    <a:pt x="2884" y="2338"/>
                  </a:cubicBezTo>
                  <a:cubicBezTo>
                    <a:pt x="2884" y="2318"/>
                    <a:pt x="2894" y="2298"/>
                    <a:pt x="2894" y="2277"/>
                  </a:cubicBezTo>
                  <a:cubicBezTo>
                    <a:pt x="2894" y="2107"/>
                    <a:pt x="2751" y="1992"/>
                    <a:pt x="2603" y="1992"/>
                  </a:cubicBezTo>
                  <a:cubicBezTo>
                    <a:pt x="2532" y="1992"/>
                    <a:pt x="2460" y="2018"/>
                    <a:pt x="2402" y="2076"/>
                  </a:cubicBezTo>
                  <a:cubicBezTo>
                    <a:pt x="2221" y="2257"/>
                    <a:pt x="2342" y="2569"/>
                    <a:pt x="2603" y="2569"/>
                  </a:cubicBezTo>
                  <a:lnTo>
                    <a:pt x="2633" y="2569"/>
                  </a:lnTo>
                  <a:cubicBezTo>
                    <a:pt x="2211" y="2981"/>
                    <a:pt x="1849" y="3453"/>
                    <a:pt x="1568" y="3975"/>
                  </a:cubicBezTo>
                  <a:cubicBezTo>
                    <a:pt x="1486" y="4170"/>
                    <a:pt x="1333" y="4251"/>
                    <a:pt x="1178" y="4251"/>
                  </a:cubicBezTo>
                  <a:cubicBezTo>
                    <a:pt x="878" y="4251"/>
                    <a:pt x="572" y="3948"/>
                    <a:pt x="764" y="3584"/>
                  </a:cubicBezTo>
                  <a:cubicBezTo>
                    <a:pt x="845" y="3443"/>
                    <a:pt x="925" y="3292"/>
                    <a:pt x="1015" y="3162"/>
                  </a:cubicBezTo>
                  <a:cubicBezTo>
                    <a:pt x="1035" y="3315"/>
                    <a:pt x="1168" y="3408"/>
                    <a:pt x="1304" y="3408"/>
                  </a:cubicBezTo>
                  <a:cubicBezTo>
                    <a:pt x="1381" y="3408"/>
                    <a:pt x="1459" y="3378"/>
                    <a:pt x="1518" y="3312"/>
                  </a:cubicBezTo>
                  <a:cubicBezTo>
                    <a:pt x="1678" y="3131"/>
                    <a:pt x="1548" y="2840"/>
                    <a:pt x="1307" y="2840"/>
                  </a:cubicBezTo>
                  <a:cubicBezTo>
                    <a:pt x="1277" y="2840"/>
                    <a:pt x="1257" y="2840"/>
                    <a:pt x="1226" y="2850"/>
                  </a:cubicBezTo>
                  <a:cubicBezTo>
                    <a:pt x="1689" y="2197"/>
                    <a:pt x="2502" y="1293"/>
                    <a:pt x="3708" y="811"/>
                  </a:cubicBezTo>
                  <a:lnTo>
                    <a:pt x="3708" y="811"/>
                  </a:lnTo>
                  <a:cubicBezTo>
                    <a:pt x="3698" y="841"/>
                    <a:pt x="3698" y="881"/>
                    <a:pt x="3698" y="911"/>
                  </a:cubicBezTo>
                  <a:cubicBezTo>
                    <a:pt x="3690" y="1081"/>
                    <a:pt x="3825" y="1205"/>
                    <a:pt x="3978" y="1205"/>
                  </a:cubicBezTo>
                  <a:cubicBezTo>
                    <a:pt x="4015" y="1205"/>
                    <a:pt x="4053" y="1198"/>
                    <a:pt x="4090" y="1182"/>
                  </a:cubicBezTo>
                  <a:cubicBezTo>
                    <a:pt x="4281" y="1102"/>
                    <a:pt x="4331" y="851"/>
                    <a:pt x="4180" y="710"/>
                  </a:cubicBezTo>
                  <a:cubicBezTo>
                    <a:pt x="4170" y="690"/>
                    <a:pt x="4150" y="680"/>
                    <a:pt x="4130" y="670"/>
                  </a:cubicBezTo>
                  <a:cubicBezTo>
                    <a:pt x="4220" y="640"/>
                    <a:pt x="4321" y="620"/>
                    <a:pt x="4411" y="600"/>
                  </a:cubicBezTo>
                  <a:cubicBezTo>
                    <a:pt x="4451" y="590"/>
                    <a:pt x="4490" y="585"/>
                    <a:pt x="4527" y="585"/>
                  </a:cubicBezTo>
                  <a:close/>
                  <a:moveTo>
                    <a:pt x="4517" y="0"/>
                  </a:moveTo>
                  <a:cubicBezTo>
                    <a:pt x="4440" y="0"/>
                    <a:pt x="4362" y="9"/>
                    <a:pt x="4281" y="27"/>
                  </a:cubicBezTo>
                  <a:cubicBezTo>
                    <a:pt x="1578" y="640"/>
                    <a:pt x="302" y="3222"/>
                    <a:pt x="252" y="3332"/>
                  </a:cubicBezTo>
                  <a:cubicBezTo>
                    <a:pt x="1" y="3845"/>
                    <a:pt x="222" y="4448"/>
                    <a:pt x="724" y="4699"/>
                  </a:cubicBezTo>
                  <a:cubicBezTo>
                    <a:pt x="865" y="4766"/>
                    <a:pt x="1014" y="4798"/>
                    <a:pt x="1161" y="4798"/>
                  </a:cubicBezTo>
                  <a:cubicBezTo>
                    <a:pt x="1541" y="4798"/>
                    <a:pt x="1909" y="4586"/>
                    <a:pt x="2090" y="4217"/>
                  </a:cubicBezTo>
                  <a:cubicBezTo>
                    <a:pt x="2090" y="4206"/>
                    <a:pt x="2995" y="2408"/>
                    <a:pt x="4723" y="2016"/>
                  </a:cubicBezTo>
                  <a:cubicBezTo>
                    <a:pt x="4914" y="1976"/>
                    <a:pt x="5084" y="1886"/>
                    <a:pt x="5225" y="1745"/>
                  </a:cubicBezTo>
                  <a:cubicBezTo>
                    <a:pt x="5890" y="1080"/>
                    <a:pt x="5376" y="0"/>
                    <a:pt x="451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1"/>
            <p:cNvSpPr/>
            <p:nvPr/>
          </p:nvSpPr>
          <p:spPr>
            <a:xfrm>
              <a:off x="2207323" y="1531728"/>
              <a:ext cx="111266" cy="63602"/>
            </a:xfrm>
            <a:custGeom>
              <a:avLst/>
              <a:gdLst/>
              <a:ahLst/>
              <a:cxnLst/>
              <a:rect l="l" t="t" r="r" b="b"/>
              <a:pathLst>
                <a:path w="4321" h="2470" extrusionOk="0">
                  <a:moveTo>
                    <a:pt x="3230" y="548"/>
                  </a:moveTo>
                  <a:cubicBezTo>
                    <a:pt x="3583" y="548"/>
                    <a:pt x="3889" y="1013"/>
                    <a:pt x="3537" y="1327"/>
                  </a:cubicBezTo>
                  <a:cubicBezTo>
                    <a:pt x="3160" y="1704"/>
                    <a:pt x="2665" y="1892"/>
                    <a:pt x="2171" y="1892"/>
                  </a:cubicBezTo>
                  <a:cubicBezTo>
                    <a:pt x="1676" y="1892"/>
                    <a:pt x="1181" y="1704"/>
                    <a:pt x="804" y="1327"/>
                  </a:cubicBezTo>
                  <a:cubicBezTo>
                    <a:pt x="509" y="1008"/>
                    <a:pt x="797" y="581"/>
                    <a:pt x="1133" y="581"/>
                  </a:cubicBezTo>
                  <a:cubicBezTo>
                    <a:pt x="1231" y="581"/>
                    <a:pt x="1334" y="618"/>
                    <a:pt x="1427" y="704"/>
                  </a:cubicBezTo>
                  <a:cubicBezTo>
                    <a:pt x="1633" y="905"/>
                    <a:pt x="1899" y="1005"/>
                    <a:pt x="2166" y="1005"/>
                  </a:cubicBezTo>
                  <a:cubicBezTo>
                    <a:pt x="2432" y="1005"/>
                    <a:pt x="2698" y="905"/>
                    <a:pt x="2904" y="704"/>
                  </a:cubicBezTo>
                  <a:cubicBezTo>
                    <a:pt x="3005" y="594"/>
                    <a:pt x="3120" y="548"/>
                    <a:pt x="3230" y="548"/>
                  </a:cubicBezTo>
                  <a:close/>
                  <a:moveTo>
                    <a:pt x="1116" y="1"/>
                  </a:moveTo>
                  <a:cubicBezTo>
                    <a:pt x="854" y="1"/>
                    <a:pt x="593" y="101"/>
                    <a:pt x="392" y="302"/>
                  </a:cubicBezTo>
                  <a:cubicBezTo>
                    <a:pt x="0" y="694"/>
                    <a:pt x="0" y="1337"/>
                    <a:pt x="392" y="1739"/>
                  </a:cubicBezTo>
                  <a:cubicBezTo>
                    <a:pt x="885" y="2226"/>
                    <a:pt x="1525" y="2470"/>
                    <a:pt x="2166" y="2470"/>
                  </a:cubicBezTo>
                  <a:cubicBezTo>
                    <a:pt x="2806" y="2470"/>
                    <a:pt x="3447" y="2226"/>
                    <a:pt x="3939" y="1739"/>
                  </a:cubicBezTo>
                  <a:cubicBezTo>
                    <a:pt x="4321" y="1337"/>
                    <a:pt x="4311" y="704"/>
                    <a:pt x="3919" y="312"/>
                  </a:cubicBezTo>
                  <a:cubicBezTo>
                    <a:pt x="3722" y="115"/>
                    <a:pt x="3463" y="17"/>
                    <a:pt x="3205" y="17"/>
                  </a:cubicBezTo>
                  <a:cubicBezTo>
                    <a:pt x="2951" y="17"/>
                    <a:pt x="2697" y="112"/>
                    <a:pt x="2502" y="302"/>
                  </a:cubicBezTo>
                  <a:cubicBezTo>
                    <a:pt x="2407" y="393"/>
                    <a:pt x="2286" y="438"/>
                    <a:pt x="2167" y="438"/>
                  </a:cubicBezTo>
                  <a:cubicBezTo>
                    <a:pt x="2048" y="438"/>
                    <a:pt x="1929" y="393"/>
                    <a:pt x="1839" y="302"/>
                  </a:cubicBezTo>
                  <a:cubicBezTo>
                    <a:pt x="1638" y="101"/>
                    <a:pt x="1377" y="1"/>
                    <a:pt x="111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1"/>
            <p:cNvSpPr/>
            <p:nvPr/>
          </p:nvSpPr>
          <p:spPr>
            <a:xfrm>
              <a:off x="2230858" y="1417192"/>
              <a:ext cx="20162" cy="14961"/>
            </a:xfrm>
            <a:custGeom>
              <a:avLst/>
              <a:gdLst/>
              <a:ahLst/>
              <a:cxnLst/>
              <a:rect l="l" t="t" r="r" b="b"/>
              <a:pathLst>
                <a:path w="783" h="581" extrusionOk="0">
                  <a:moveTo>
                    <a:pt x="383" y="0"/>
                  </a:moveTo>
                  <a:cubicBezTo>
                    <a:pt x="320" y="0"/>
                    <a:pt x="253" y="24"/>
                    <a:pt x="192" y="78"/>
                  </a:cubicBezTo>
                  <a:lnTo>
                    <a:pt x="182" y="88"/>
                  </a:lnTo>
                  <a:cubicBezTo>
                    <a:pt x="1" y="269"/>
                    <a:pt x="131" y="581"/>
                    <a:pt x="382" y="581"/>
                  </a:cubicBezTo>
                  <a:cubicBezTo>
                    <a:pt x="463" y="581"/>
                    <a:pt x="533" y="550"/>
                    <a:pt x="583" y="500"/>
                  </a:cubicBezTo>
                  <a:lnTo>
                    <a:pt x="604" y="480"/>
                  </a:lnTo>
                  <a:cubicBezTo>
                    <a:pt x="782" y="270"/>
                    <a:pt x="600" y="0"/>
                    <a:pt x="38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1"/>
            <p:cNvSpPr/>
            <p:nvPr/>
          </p:nvSpPr>
          <p:spPr>
            <a:xfrm>
              <a:off x="2169033" y="1364044"/>
              <a:ext cx="403348" cy="378577"/>
            </a:xfrm>
            <a:custGeom>
              <a:avLst/>
              <a:gdLst/>
              <a:ahLst/>
              <a:cxnLst/>
              <a:rect l="l" t="t" r="r" b="b"/>
              <a:pathLst>
                <a:path w="15664" h="14702" extrusionOk="0">
                  <a:moveTo>
                    <a:pt x="7775" y="0"/>
                  </a:moveTo>
                  <a:cubicBezTo>
                    <a:pt x="6271" y="0"/>
                    <a:pt x="4761" y="460"/>
                    <a:pt x="3467" y="1399"/>
                  </a:cubicBezTo>
                  <a:cubicBezTo>
                    <a:pt x="3236" y="1588"/>
                    <a:pt x="3404" y="1913"/>
                    <a:pt x="3643" y="1913"/>
                  </a:cubicBezTo>
                  <a:cubicBezTo>
                    <a:pt x="3696" y="1913"/>
                    <a:pt x="3752" y="1897"/>
                    <a:pt x="3808" y="1861"/>
                  </a:cubicBezTo>
                  <a:cubicBezTo>
                    <a:pt x="5001" y="997"/>
                    <a:pt x="6391" y="576"/>
                    <a:pt x="7771" y="576"/>
                  </a:cubicBezTo>
                  <a:cubicBezTo>
                    <a:pt x="9680" y="576"/>
                    <a:pt x="11571" y="1381"/>
                    <a:pt x="12901" y="2926"/>
                  </a:cubicBezTo>
                  <a:cubicBezTo>
                    <a:pt x="15202" y="5588"/>
                    <a:pt x="15081" y="9567"/>
                    <a:pt x="12620" y="12079"/>
                  </a:cubicBezTo>
                  <a:cubicBezTo>
                    <a:pt x="11299" y="13437"/>
                    <a:pt x="9536" y="14128"/>
                    <a:pt x="7766" y="14128"/>
                  </a:cubicBezTo>
                  <a:cubicBezTo>
                    <a:pt x="6250" y="14128"/>
                    <a:pt x="4729" y="13620"/>
                    <a:pt x="3477" y="12591"/>
                  </a:cubicBezTo>
                  <a:cubicBezTo>
                    <a:pt x="754" y="10351"/>
                    <a:pt x="201" y="6412"/>
                    <a:pt x="2191" y="3509"/>
                  </a:cubicBezTo>
                  <a:cubicBezTo>
                    <a:pt x="2328" y="3292"/>
                    <a:pt x="2143" y="3075"/>
                    <a:pt x="1946" y="3075"/>
                  </a:cubicBezTo>
                  <a:cubicBezTo>
                    <a:pt x="1869" y="3075"/>
                    <a:pt x="1791" y="3108"/>
                    <a:pt x="1729" y="3187"/>
                  </a:cubicBezTo>
                  <a:cubicBezTo>
                    <a:pt x="111" y="5538"/>
                    <a:pt x="0" y="8602"/>
                    <a:pt x="1437" y="11064"/>
                  </a:cubicBezTo>
                  <a:cubicBezTo>
                    <a:pt x="2760" y="13330"/>
                    <a:pt x="5181" y="14702"/>
                    <a:pt x="7775" y="14702"/>
                  </a:cubicBezTo>
                  <a:cubicBezTo>
                    <a:pt x="7999" y="14702"/>
                    <a:pt x="8224" y="14692"/>
                    <a:pt x="8450" y="14671"/>
                  </a:cubicBezTo>
                  <a:cubicBezTo>
                    <a:pt x="11293" y="14410"/>
                    <a:pt x="13725" y="12531"/>
                    <a:pt x="14689" y="9848"/>
                  </a:cubicBezTo>
                  <a:cubicBezTo>
                    <a:pt x="15664" y="7166"/>
                    <a:pt x="14991" y="4172"/>
                    <a:pt x="12981" y="2152"/>
                  </a:cubicBezTo>
                  <a:lnTo>
                    <a:pt x="12971" y="2152"/>
                  </a:lnTo>
                  <a:cubicBezTo>
                    <a:pt x="11549" y="730"/>
                    <a:pt x="9668" y="0"/>
                    <a:pt x="777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1"/>
            <p:cNvSpPr/>
            <p:nvPr/>
          </p:nvSpPr>
          <p:spPr>
            <a:xfrm>
              <a:off x="2279243" y="1553358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387" y="1"/>
                  </a:moveTo>
                  <a:cubicBezTo>
                    <a:pt x="154" y="1"/>
                    <a:pt x="1" y="297"/>
                    <a:pt x="191" y="497"/>
                  </a:cubicBezTo>
                  <a:cubicBezTo>
                    <a:pt x="242" y="547"/>
                    <a:pt x="312" y="577"/>
                    <a:pt x="392" y="577"/>
                  </a:cubicBezTo>
                  <a:cubicBezTo>
                    <a:pt x="704" y="577"/>
                    <a:pt x="794" y="145"/>
                    <a:pt x="503" y="25"/>
                  </a:cubicBezTo>
                  <a:cubicBezTo>
                    <a:pt x="463" y="8"/>
                    <a:pt x="424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1"/>
            <p:cNvSpPr/>
            <p:nvPr/>
          </p:nvSpPr>
          <p:spPr>
            <a:xfrm>
              <a:off x="2229056" y="1554234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402" y="1"/>
                  </a:moveTo>
                  <a:cubicBezTo>
                    <a:pt x="322" y="1"/>
                    <a:pt x="252" y="31"/>
                    <a:pt x="191" y="91"/>
                  </a:cubicBezTo>
                  <a:cubicBezTo>
                    <a:pt x="1" y="282"/>
                    <a:pt x="161" y="577"/>
                    <a:pt x="396" y="577"/>
                  </a:cubicBezTo>
                  <a:cubicBezTo>
                    <a:pt x="434" y="577"/>
                    <a:pt x="473" y="570"/>
                    <a:pt x="513" y="553"/>
                  </a:cubicBezTo>
                  <a:cubicBezTo>
                    <a:pt x="794" y="433"/>
                    <a:pt x="714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1"/>
            <p:cNvSpPr/>
            <p:nvPr/>
          </p:nvSpPr>
          <p:spPr>
            <a:xfrm>
              <a:off x="2366175" y="1659963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7" y="0"/>
                  </a:moveTo>
                  <a:cubicBezTo>
                    <a:pt x="154" y="0"/>
                    <a:pt x="1" y="296"/>
                    <a:pt x="191" y="486"/>
                  </a:cubicBezTo>
                  <a:cubicBezTo>
                    <a:pt x="252" y="547"/>
                    <a:pt x="322" y="577"/>
                    <a:pt x="392" y="577"/>
                  </a:cubicBezTo>
                  <a:cubicBezTo>
                    <a:pt x="714" y="577"/>
                    <a:pt x="794" y="145"/>
                    <a:pt x="503" y="24"/>
                  </a:cubicBezTo>
                  <a:cubicBezTo>
                    <a:pt x="463" y="8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1"/>
            <p:cNvSpPr/>
            <p:nvPr/>
          </p:nvSpPr>
          <p:spPr>
            <a:xfrm>
              <a:off x="2286813" y="1610909"/>
              <a:ext cx="16506" cy="14909"/>
            </a:xfrm>
            <a:custGeom>
              <a:avLst/>
              <a:gdLst/>
              <a:ahLst/>
              <a:cxnLst/>
              <a:rect l="l" t="t" r="r" b="b"/>
              <a:pathLst>
                <a:path w="641" h="579" extrusionOk="0">
                  <a:moveTo>
                    <a:pt x="353" y="1"/>
                  </a:moveTo>
                  <a:cubicBezTo>
                    <a:pt x="246" y="1"/>
                    <a:pt x="139" y="58"/>
                    <a:pt x="88" y="181"/>
                  </a:cubicBezTo>
                  <a:cubicBezTo>
                    <a:pt x="1" y="393"/>
                    <a:pt x="174" y="578"/>
                    <a:pt x="360" y="578"/>
                  </a:cubicBezTo>
                  <a:cubicBezTo>
                    <a:pt x="429" y="578"/>
                    <a:pt x="500" y="553"/>
                    <a:pt x="561" y="492"/>
                  </a:cubicBezTo>
                  <a:cubicBezTo>
                    <a:pt x="611" y="432"/>
                    <a:pt x="641" y="362"/>
                    <a:pt x="641" y="291"/>
                  </a:cubicBezTo>
                  <a:cubicBezTo>
                    <a:pt x="641" y="106"/>
                    <a:pt x="497" y="1"/>
                    <a:pt x="35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1"/>
            <p:cNvSpPr/>
            <p:nvPr/>
          </p:nvSpPr>
          <p:spPr>
            <a:xfrm>
              <a:off x="2228309" y="1604163"/>
              <a:ext cx="20677" cy="14883"/>
            </a:xfrm>
            <a:custGeom>
              <a:avLst/>
              <a:gdLst/>
              <a:ahLst/>
              <a:cxnLst/>
              <a:rect l="l" t="t" r="r" b="b"/>
              <a:pathLst>
                <a:path w="803" h="578" extrusionOk="0">
                  <a:moveTo>
                    <a:pt x="401" y="1"/>
                  </a:moveTo>
                  <a:cubicBezTo>
                    <a:pt x="321" y="1"/>
                    <a:pt x="250" y="31"/>
                    <a:pt x="200" y="91"/>
                  </a:cubicBezTo>
                  <a:cubicBezTo>
                    <a:pt x="1" y="282"/>
                    <a:pt x="160" y="577"/>
                    <a:pt x="395" y="577"/>
                  </a:cubicBezTo>
                  <a:cubicBezTo>
                    <a:pt x="432" y="577"/>
                    <a:pt x="472" y="570"/>
                    <a:pt x="512" y="553"/>
                  </a:cubicBezTo>
                  <a:cubicBezTo>
                    <a:pt x="803" y="433"/>
                    <a:pt x="713" y="1"/>
                    <a:pt x="40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1"/>
            <p:cNvSpPr/>
            <p:nvPr/>
          </p:nvSpPr>
          <p:spPr>
            <a:xfrm>
              <a:off x="2292710" y="1668744"/>
              <a:ext cx="20446" cy="14883"/>
            </a:xfrm>
            <a:custGeom>
              <a:avLst/>
              <a:gdLst/>
              <a:ahLst/>
              <a:cxnLst/>
              <a:rect l="l" t="t" r="r" b="b"/>
              <a:pathLst>
                <a:path w="794" h="578" extrusionOk="0">
                  <a:moveTo>
                    <a:pt x="386" y="1"/>
                  </a:moveTo>
                  <a:cubicBezTo>
                    <a:pt x="154" y="1"/>
                    <a:pt x="0" y="296"/>
                    <a:pt x="191" y="487"/>
                  </a:cubicBezTo>
                  <a:cubicBezTo>
                    <a:pt x="251" y="537"/>
                    <a:pt x="321" y="567"/>
                    <a:pt x="392" y="577"/>
                  </a:cubicBezTo>
                  <a:cubicBezTo>
                    <a:pt x="713" y="567"/>
                    <a:pt x="794" y="145"/>
                    <a:pt x="502" y="25"/>
                  </a:cubicBezTo>
                  <a:cubicBezTo>
                    <a:pt x="462" y="8"/>
                    <a:pt x="423" y="1"/>
                    <a:pt x="3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1"/>
            <p:cNvSpPr/>
            <p:nvPr/>
          </p:nvSpPr>
          <p:spPr>
            <a:xfrm>
              <a:off x="2435494" y="1421518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403" y="1"/>
                  </a:moveTo>
                  <a:cubicBezTo>
                    <a:pt x="81" y="1"/>
                    <a:pt x="1" y="433"/>
                    <a:pt x="292" y="553"/>
                  </a:cubicBezTo>
                  <a:cubicBezTo>
                    <a:pt x="332" y="570"/>
                    <a:pt x="371" y="577"/>
                    <a:pt x="408" y="577"/>
                  </a:cubicBezTo>
                  <a:cubicBezTo>
                    <a:pt x="641" y="577"/>
                    <a:pt x="795" y="280"/>
                    <a:pt x="604" y="81"/>
                  </a:cubicBezTo>
                  <a:cubicBezTo>
                    <a:pt x="544" y="31"/>
                    <a:pt x="473" y="1"/>
                    <a:pt x="40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1"/>
            <p:cNvSpPr/>
            <p:nvPr/>
          </p:nvSpPr>
          <p:spPr>
            <a:xfrm>
              <a:off x="2444815" y="1475439"/>
              <a:ext cx="16531" cy="14935"/>
            </a:xfrm>
            <a:custGeom>
              <a:avLst/>
              <a:gdLst/>
              <a:ahLst/>
              <a:cxnLst/>
              <a:rect l="l" t="t" r="r" b="b"/>
              <a:pathLst>
                <a:path w="642" h="580" extrusionOk="0">
                  <a:moveTo>
                    <a:pt x="282" y="1"/>
                  </a:moveTo>
                  <a:cubicBezTo>
                    <a:pt x="213" y="1"/>
                    <a:pt x="141" y="27"/>
                    <a:pt x="81" y="87"/>
                  </a:cubicBezTo>
                  <a:cubicBezTo>
                    <a:pt x="31" y="147"/>
                    <a:pt x="1" y="217"/>
                    <a:pt x="1" y="298"/>
                  </a:cubicBezTo>
                  <a:cubicBezTo>
                    <a:pt x="1" y="477"/>
                    <a:pt x="143" y="579"/>
                    <a:pt x="287" y="579"/>
                  </a:cubicBezTo>
                  <a:cubicBezTo>
                    <a:pt x="394" y="579"/>
                    <a:pt x="502" y="522"/>
                    <a:pt x="553" y="398"/>
                  </a:cubicBezTo>
                  <a:cubicBezTo>
                    <a:pt x="641" y="186"/>
                    <a:pt x="468" y="1"/>
                    <a:pt x="28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1"/>
            <p:cNvSpPr/>
            <p:nvPr/>
          </p:nvSpPr>
          <p:spPr>
            <a:xfrm>
              <a:off x="2433176" y="1676881"/>
              <a:ext cx="20214" cy="14858"/>
            </a:xfrm>
            <a:custGeom>
              <a:avLst/>
              <a:gdLst/>
              <a:ahLst/>
              <a:cxnLst/>
              <a:rect l="l" t="t" r="r" b="b"/>
              <a:pathLst>
                <a:path w="785" h="577" extrusionOk="0">
                  <a:moveTo>
                    <a:pt x="392" y="0"/>
                  </a:moveTo>
                  <a:cubicBezTo>
                    <a:pt x="312" y="0"/>
                    <a:pt x="242" y="30"/>
                    <a:pt x="191" y="91"/>
                  </a:cubicBezTo>
                  <a:cubicBezTo>
                    <a:pt x="1" y="281"/>
                    <a:pt x="154" y="577"/>
                    <a:pt x="387" y="577"/>
                  </a:cubicBezTo>
                  <a:cubicBezTo>
                    <a:pt x="424" y="577"/>
                    <a:pt x="463" y="569"/>
                    <a:pt x="503" y="553"/>
                  </a:cubicBezTo>
                  <a:cubicBezTo>
                    <a:pt x="784" y="432"/>
                    <a:pt x="704" y="0"/>
                    <a:pt x="3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1"/>
            <p:cNvSpPr/>
            <p:nvPr/>
          </p:nvSpPr>
          <p:spPr>
            <a:xfrm>
              <a:off x="2486221" y="1617630"/>
              <a:ext cx="20446" cy="14600"/>
            </a:xfrm>
            <a:custGeom>
              <a:avLst/>
              <a:gdLst/>
              <a:ahLst/>
              <a:cxnLst/>
              <a:rect l="l" t="t" r="r" b="b"/>
              <a:pathLst>
                <a:path w="794" h="567" extrusionOk="0">
                  <a:moveTo>
                    <a:pt x="392" y="0"/>
                  </a:moveTo>
                  <a:cubicBezTo>
                    <a:pt x="322" y="0"/>
                    <a:pt x="241" y="30"/>
                    <a:pt x="191" y="81"/>
                  </a:cubicBezTo>
                  <a:cubicBezTo>
                    <a:pt x="0" y="271"/>
                    <a:pt x="154" y="567"/>
                    <a:pt x="387" y="567"/>
                  </a:cubicBezTo>
                  <a:cubicBezTo>
                    <a:pt x="424" y="567"/>
                    <a:pt x="463" y="559"/>
                    <a:pt x="503" y="543"/>
                  </a:cubicBezTo>
                  <a:cubicBezTo>
                    <a:pt x="794" y="432"/>
                    <a:pt x="704" y="0"/>
                    <a:pt x="39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1"/>
            <p:cNvSpPr/>
            <p:nvPr/>
          </p:nvSpPr>
          <p:spPr>
            <a:xfrm>
              <a:off x="2429545" y="1574782"/>
              <a:ext cx="16531" cy="14909"/>
            </a:xfrm>
            <a:custGeom>
              <a:avLst/>
              <a:gdLst/>
              <a:ahLst/>
              <a:cxnLst/>
              <a:rect l="l" t="t" r="r" b="b"/>
              <a:pathLst>
                <a:path w="642" h="579" extrusionOk="0">
                  <a:moveTo>
                    <a:pt x="282" y="1"/>
                  </a:moveTo>
                  <a:cubicBezTo>
                    <a:pt x="213" y="1"/>
                    <a:pt x="141" y="27"/>
                    <a:pt x="81" y="87"/>
                  </a:cubicBezTo>
                  <a:cubicBezTo>
                    <a:pt x="31" y="137"/>
                    <a:pt x="1" y="218"/>
                    <a:pt x="1" y="288"/>
                  </a:cubicBezTo>
                  <a:cubicBezTo>
                    <a:pt x="1" y="473"/>
                    <a:pt x="145" y="578"/>
                    <a:pt x="289" y="578"/>
                  </a:cubicBezTo>
                  <a:cubicBezTo>
                    <a:pt x="396" y="578"/>
                    <a:pt x="502" y="522"/>
                    <a:pt x="553" y="398"/>
                  </a:cubicBezTo>
                  <a:cubicBezTo>
                    <a:pt x="641" y="186"/>
                    <a:pt x="468" y="1"/>
                    <a:pt x="28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1"/>
            <p:cNvSpPr/>
            <p:nvPr/>
          </p:nvSpPr>
          <p:spPr>
            <a:xfrm>
              <a:off x="2465003" y="1564482"/>
              <a:ext cx="20471" cy="14883"/>
            </a:xfrm>
            <a:custGeom>
              <a:avLst/>
              <a:gdLst/>
              <a:ahLst/>
              <a:cxnLst/>
              <a:rect l="l" t="t" r="r" b="b"/>
              <a:pathLst>
                <a:path w="795" h="578" extrusionOk="0">
                  <a:moveTo>
                    <a:pt x="387" y="1"/>
                  </a:moveTo>
                  <a:cubicBezTo>
                    <a:pt x="154" y="1"/>
                    <a:pt x="1" y="296"/>
                    <a:pt x="191" y="487"/>
                  </a:cubicBezTo>
                  <a:cubicBezTo>
                    <a:pt x="252" y="547"/>
                    <a:pt x="322" y="577"/>
                    <a:pt x="392" y="577"/>
                  </a:cubicBezTo>
                  <a:cubicBezTo>
                    <a:pt x="714" y="577"/>
                    <a:pt x="794" y="145"/>
                    <a:pt x="503" y="25"/>
                  </a:cubicBezTo>
                  <a:cubicBezTo>
                    <a:pt x="463" y="8"/>
                    <a:pt x="424" y="1"/>
                    <a:pt x="38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1"/>
            <p:cNvSpPr/>
            <p:nvPr/>
          </p:nvSpPr>
          <p:spPr>
            <a:xfrm>
              <a:off x="2479500" y="1526449"/>
              <a:ext cx="20188" cy="14883"/>
            </a:xfrm>
            <a:custGeom>
              <a:avLst/>
              <a:gdLst/>
              <a:ahLst/>
              <a:cxnLst/>
              <a:rect l="l" t="t" r="r" b="b"/>
              <a:pathLst>
                <a:path w="784" h="578" extrusionOk="0">
                  <a:moveTo>
                    <a:pt x="386" y="1"/>
                  </a:moveTo>
                  <a:cubicBezTo>
                    <a:pt x="154" y="1"/>
                    <a:pt x="0" y="296"/>
                    <a:pt x="191" y="487"/>
                  </a:cubicBezTo>
                  <a:cubicBezTo>
                    <a:pt x="241" y="537"/>
                    <a:pt x="311" y="567"/>
                    <a:pt x="392" y="577"/>
                  </a:cubicBezTo>
                  <a:cubicBezTo>
                    <a:pt x="703" y="567"/>
                    <a:pt x="784" y="145"/>
                    <a:pt x="502" y="25"/>
                  </a:cubicBezTo>
                  <a:cubicBezTo>
                    <a:pt x="462" y="8"/>
                    <a:pt x="423" y="1"/>
                    <a:pt x="3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1"/>
            <p:cNvSpPr/>
            <p:nvPr/>
          </p:nvSpPr>
          <p:spPr>
            <a:xfrm>
              <a:off x="2366690" y="1495266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402" y="0"/>
                  </a:moveTo>
                  <a:cubicBezTo>
                    <a:pt x="81" y="0"/>
                    <a:pt x="0" y="432"/>
                    <a:pt x="292" y="553"/>
                  </a:cubicBezTo>
                  <a:cubicBezTo>
                    <a:pt x="332" y="569"/>
                    <a:pt x="371" y="577"/>
                    <a:pt x="408" y="577"/>
                  </a:cubicBezTo>
                  <a:cubicBezTo>
                    <a:pt x="641" y="577"/>
                    <a:pt x="794" y="281"/>
                    <a:pt x="603" y="90"/>
                  </a:cubicBezTo>
                  <a:cubicBezTo>
                    <a:pt x="553" y="30"/>
                    <a:pt x="47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1"/>
            <p:cNvSpPr/>
            <p:nvPr/>
          </p:nvSpPr>
          <p:spPr>
            <a:xfrm>
              <a:off x="2402122" y="1498871"/>
              <a:ext cx="120587" cy="120330"/>
            </a:xfrm>
            <a:custGeom>
              <a:avLst/>
              <a:gdLst/>
              <a:ahLst/>
              <a:cxnLst/>
              <a:rect l="l" t="t" r="r" b="b"/>
              <a:pathLst>
                <a:path w="4683" h="4673" extrusionOk="0">
                  <a:moveTo>
                    <a:pt x="3367" y="573"/>
                  </a:moveTo>
                  <a:cubicBezTo>
                    <a:pt x="3769" y="573"/>
                    <a:pt x="4100" y="895"/>
                    <a:pt x="4100" y="1307"/>
                  </a:cubicBezTo>
                  <a:cubicBezTo>
                    <a:pt x="4100" y="2844"/>
                    <a:pt x="2844" y="4100"/>
                    <a:pt x="1297" y="4100"/>
                  </a:cubicBezTo>
                  <a:cubicBezTo>
                    <a:pt x="895" y="4100"/>
                    <a:pt x="574" y="3778"/>
                    <a:pt x="574" y="3366"/>
                  </a:cubicBezTo>
                  <a:cubicBezTo>
                    <a:pt x="574" y="2965"/>
                    <a:pt x="895" y="2643"/>
                    <a:pt x="1297" y="2643"/>
                  </a:cubicBezTo>
                  <a:cubicBezTo>
                    <a:pt x="2040" y="2643"/>
                    <a:pt x="2643" y="2040"/>
                    <a:pt x="2643" y="1307"/>
                  </a:cubicBezTo>
                  <a:lnTo>
                    <a:pt x="2633" y="1307"/>
                  </a:lnTo>
                  <a:cubicBezTo>
                    <a:pt x="2633" y="895"/>
                    <a:pt x="2965" y="573"/>
                    <a:pt x="3367" y="573"/>
                  </a:cubicBezTo>
                  <a:close/>
                  <a:moveTo>
                    <a:pt x="3377" y="1"/>
                  </a:moveTo>
                  <a:cubicBezTo>
                    <a:pt x="2653" y="1"/>
                    <a:pt x="2071" y="583"/>
                    <a:pt x="2071" y="1307"/>
                  </a:cubicBezTo>
                  <a:cubicBezTo>
                    <a:pt x="2071" y="1719"/>
                    <a:pt x="1729" y="2060"/>
                    <a:pt x="1307" y="2060"/>
                  </a:cubicBezTo>
                  <a:cubicBezTo>
                    <a:pt x="584" y="2070"/>
                    <a:pt x="1" y="2653"/>
                    <a:pt x="1" y="3366"/>
                  </a:cubicBezTo>
                  <a:cubicBezTo>
                    <a:pt x="1" y="4090"/>
                    <a:pt x="584" y="4673"/>
                    <a:pt x="1307" y="4673"/>
                  </a:cubicBezTo>
                  <a:cubicBezTo>
                    <a:pt x="3166" y="4673"/>
                    <a:pt x="4673" y="3166"/>
                    <a:pt x="4683" y="1307"/>
                  </a:cubicBezTo>
                  <a:cubicBezTo>
                    <a:pt x="4683" y="583"/>
                    <a:pt x="4090" y="1"/>
                    <a:pt x="337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3" name="Google Shape;1843;p41"/>
          <p:cNvGrpSpPr/>
          <p:nvPr/>
        </p:nvGrpSpPr>
        <p:grpSpPr>
          <a:xfrm>
            <a:off x="7871061" y="1364096"/>
            <a:ext cx="384963" cy="378783"/>
            <a:chOff x="7871061" y="1708696"/>
            <a:chExt cx="384963" cy="378783"/>
          </a:xfrm>
        </p:grpSpPr>
        <p:sp>
          <p:nvSpPr>
            <p:cNvPr id="1844" name="Google Shape;1844;p41"/>
            <p:cNvSpPr/>
            <p:nvPr/>
          </p:nvSpPr>
          <p:spPr>
            <a:xfrm>
              <a:off x="8078297" y="1818236"/>
              <a:ext cx="72460" cy="62263"/>
            </a:xfrm>
            <a:custGeom>
              <a:avLst/>
              <a:gdLst/>
              <a:ahLst/>
              <a:cxnLst/>
              <a:rect l="l" t="t" r="r" b="b"/>
              <a:pathLst>
                <a:path w="2814" h="2418" extrusionOk="0">
                  <a:moveTo>
                    <a:pt x="1206" y="579"/>
                  </a:moveTo>
                  <a:cubicBezTo>
                    <a:pt x="1769" y="579"/>
                    <a:pt x="2040" y="1252"/>
                    <a:pt x="1648" y="1644"/>
                  </a:cubicBezTo>
                  <a:cubicBezTo>
                    <a:pt x="1521" y="1775"/>
                    <a:pt x="1363" y="1833"/>
                    <a:pt x="1207" y="1833"/>
                  </a:cubicBezTo>
                  <a:cubicBezTo>
                    <a:pt x="884" y="1833"/>
                    <a:pt x="573" y="1581"/>
                    <a:pt x="573" y="1202"/>
                  </a:cubicBezTo>
                  <a:cubicBezTo>
                    <a:pt x="573" y="860"/>
                    <a:pt x="855" y="579"/>
                    <a:pt x="1206" y="579"/>
                  </a:cubicBezTo>
                  <a:close/>
                  <a:moveTo>
                    <a:pt x="1215" y="1"/>
                  </a:moveTo>
                  <a:cubicBezTo>
                    <a:pt x="594" y="1"/>
                    <a:pt x="1" y="484"/>
                    <a:pt x="1" y="1212"/>
                  </a:cubicBezTo>
                  <a:cubicBezTo>
                    <a:pt x="1" y="1875"/>
                    <a:pt x="543" y="2407"/>
                    <a:pt x="1206" y="2417"/>
                  </a:cubicBezTo>
                  <a:cubicBezTo>
                    <a:pt x="2281" y="2417"/>
                    <a:pt x="2814" y="1111"/>
                    <a:pt x="2060" y="358"/>
                  </a:cubicBezTo>
                  <a:cubicBezTo>
                    <a:pt x="1813" y="111"/>
                    <a:pt x="1511" y="1"/>
                    <a:pt x="121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1"/>
            <p:cNvSpPr/>
            <p:nvPr/>
          </p:nvSpPr>
          <p:spPr>
            <a:xfrm>
              <a:off x="7993708" y="1941012"/>
              <a:ext cx="51757" cy="44367"/>
            </a:xfrm>
            <a:custGeom>
              <a:avLst/>
              <a:gdLst/>
              <a:ahLst/>
              <a:cxnLst/>
              <a:rect l="l" t="t" r="r" b="b"/>
              <a:pathLst>
                <a:path w="2010" h="1723" extrusionOk="0">
                  <a:moveTo>
                    <a:pt x="854" y="573"/>
                  </a:moveTo>
                  <a:cubicBezTo>
                    <a:pt x="1015" y="573"/>
                    <a:pt x="1146" y="704"/>
                    <a:pt x="1146" y="865"/>
                  </a:cubicBezTo>
                  <a:cubicBezTo>
                    <a:pt x="1146" y="1035"/>
                    <a:pt x="1002" y="1150"/>
                    <a:pt x="854" y="1150"/>
                  </a:cubicBezTo>
                  <a:cubicBezTo>
                    <a:pt x="783" y="1150"/>
                    <a:pt x="712" y="1124"/>
                    <a:pt x="653" y="1065"/>
                  </a:cubicBezTo>
                  <a:cubicBezTo>
                    <a:pt x="472" y="885"/>
                    <a:pt x="603" y="573"/>
                    <a:pt x="854" y="573"/>
                  </a:cubicBezTo>
                  <a:close/>
                  <a:moveTo>
                    <a:pt x="864" y="0"/>
                  </a:moveTo>
                  <a:cubicBezTo>
                    <a:pt x="382" y="0"/>
                    <a:pt x="0" y="382"/>
                    <a:pt x="0" y="865"/>
                  </a:cubicBezTo>
                  <a:cubicBezTo>
                    <a:pt x="0" y="1380"/>
                    <a:pt x="422" y="1722"/>
                    <a:pt x="863" y="1722"/>
                  </a:cubicBezTo>
                  <a:cubicBezTo>
                    <a:pt x="1075" y="1722"/>
                    <a:pt x="1291" y="1643"/>
                    <a:pt x="1467" y="1467"/>
                  </a:cubicBezTo>
                  <a:cubicBezTo>
                    <a:pt x="2010" y="925"/>
                    <a:pt x="1628" y="0"/>
                    <a:pt x="86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1"/>
            <p:cNvSpPr/>
            <p:nvPr/>
          </p:nvSpPr>
          <p:spPr>
            <a:xfrm>
              <a:off x="7956448" y="1829643"/>
              <a:ext cx="62109" cy="53431"/>
            </a:xfrm>
            <a:custGeom>
              <a:avLst/>
              <a:gdLst/>
              <a:ahLst/>
              <a:cxnLst/>
              <a:rect l="l" t="t" r="r" b="b"/>
              <a:pathLst>
                <a:path w="2412" h="2075" extrusionOk="0">
                  <a:moveTo>
                    <a:pt x="1386" y="573"/>
                  </a:moveTo>
                  <a:cubicBezTo>
                    <a:pt x="1500" y="573"/>
                    <a:pt x="1615" y="615"/>
                    <a:pt x="1708" y="708"/>
                  </a:cubicBezTo>
                  <a:cubicBezTo>
                    <a:pt x="1990" y="1000"/>
                    <a:pt x="1789" y="1492"/>
                    <a:pt x="1377" y="1492"/>
                  </a:cubicBezTo>
                  <a:cubicBezTo>
                    <a:pt x="1126" y="1492"/>
                    <a:pt x="915" y="1291"/>
                    <a:pt x="915" y="1040"/>
                  </a:cubicBezTo>
                  <a:cubicBezTo>
                    <a:pt x="915" y="760"/>
                    <a:pt x="1146" y="573"/>
                    <a:pt x="1386" y="573"/>
                  </a:cubicBezTo>
                  <a:close/>
                  <a:moveTo>
                    <a:pt x="1369" y="1"/>
                  </a:moveTo>
                  <a:cubicBezTo>
                    <a:pt x="1114" y="1"/>
                    <a:pt x="855" y="95"/>
                    <a:pt x="643" y="307"/>
                  </a:cubicBezTo>
                  <a:cubicBezTo>
                    <a:pt x="0" y="960"/>
                    <a:pt x="453" y="2075"/>
                    <a:pt x="1377" y="2075"/>
                  </a:cubicBezTo>
                  <a:cubicBezTo>
                    <a:pt x="1950" y="2065"/>
                    <a:pt x="2412" y="1603"/>
                    <a:pt x="2412" y="1040"/>
                  </a:cubicBezTo>
                  <a:cubicBezTo>
                    <a:pt x="2412" y="415"/>
                    <a:pt x="1901" y="1"/>
                    <a:pt x="136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1"/>
            <p:cNvSpPr/>
            <p:nvPr/>
          </p:nvSpPr>
          <p:spPr>
            <a:xfrm>
              <a:off x="8084760" y="1930146"/>
              <a:ext cx="62392" cy="53328"/>
            </a:xfrm>
            <a:custGeom>
              <a:avLst/>
              <a:gdLst/>
              <a:ahLst/>
              <a:cxnLst/>
              <a:rect l="l" t="t" r="r" b="b"/>
              <a:pathLst>
                <a:path w="2423" h="2071" extrusionOk="0">
                  <a:moveTo>
                    <a:pt x="1375" y="573"/>
                  </a:moveTo>
                  <a:cubicBezTo>
                    <a:pt x="1612" y="573"/>
                    <a:pt x="1839" y="755"/>
                    <a:pt x="1839" y="1035"/>
                  </a:cubicBezTo>
                  <a:cubicBezTo>
                    <a:pt x="1839" y="1287"/>
                    <a:pt x="1638" y="1487"/>
                    <a:pt x="1387" y="1487"/>
                  </a:cubicBezTo>
                  <a:cubicBezTo>
                    <a:pt x="975" y="1487"/>
                    <a:pt x="764" y="995"/>
                    <a:pt x="1056" y="704"/>
                  </a:cubicBezTo>
                  <a:cubicBezTo>
                    <a:pt x="1149" y="614"/>
                    <a:pt x="1263" y="573"/>
                    <a:pt x="1375" y="573"/>
                  </a:cubicBezTo>
                  <a:close/>
                  <a:moveTo>
                    <a:pt x="1387" y="0"/>
                  </a:moveTo>
                  <a:cubicBezTo>
                    <a:pt x="463" y="0"/>
                    <a:pt x="1" y="1116"/>
                    <a:pt x="654" y="1769"/>
                  </a:cubicBezTo>
                  <a:cubicBezTo>
                    <a:pt x="865" y="1977"/>
                    <a:pt x="1124" y="2070"/>
                    <a:pt x="1379" y="2070"/>
                  </a:cubicBezTo>
                  <a:cubicBezTo>
                    <a:pt x="1911" y="2070"/>
                    <a:pt x="2422" y="1661"/>
                    <a:pt x="2422" y="1035"/>
                  </a:cubicBezTo>
                  <a:cubicBezTo>
                    <a:pt x="2412" y="463"/>
                    <a:pt x="1950" y="0"/>
                    <a:pt x="1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1"/>
            <p:cNvSpPr/>
            <p:nvPr/>
          </p:nvSpPr>
          <p:spPr>
            <a:xfrm>
              <a:off x="7972465" y="1908335"/>
              <a:ext cx="20497" cy="14858"/>
            </a:xfrm>
            <a:custGeom>
              <a:avLst/>
              <a:gdLst/>
              <a:ahLst/>
              <a:cxnLst/>
              <a:rect l="l" t="t" r="r" b="b"/>
              <a:pathLst>
                <a:path w="796" h="577" extrusionOk="0">
                  <a:moveTo>
                    <a:pt x="390" y="0"/>
                  </a:moveTo>
                  <a:cubicBezTo>
                    <a:pt x="156" y="0"/>
                    <a:pt x="1" y="304"/>
                    <a:pt x="192" y="496"/>
                  </a:cubicBezTo>
                  <a:cubicBezTo>
                    <a:pt x="253" y="546"/>
                    <a:pt x="323" y="576"/>
                    <a:pt x="403" y="576"/>
                  </a:cubicBezTo>
                  <a:cubicBezTo>
                    <a:pt x="715" y="576"/>
                    <a:pt x="795" y="144"/>
                    <a:pt x="504" y="24"/>
                  </a:cubicBezTo>
                  <a:cubicBezTo>
                    <a:pt x="465" y="7"/>
                    <a:pt x="426" y="0"/>
                    <a:pt x="39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1"/>
            <p:cNvSpPr/>
            <p:nvPr/>
          </p:nvSpPr>
          <p:spPr>
            <a:xfrm>
              <a:off x="8067173" y="1968024"/>
              <a:ext cx="16248" cy="14806"/>
            </a:xfrm>
            <a:custGeom>
              <a:avLst/>
              <a:gdLst/>
              <a:ahLst/>
              <a:cxnLst/>
              <a:rect l="l" t="t" r="r" b="b"/>
              <a:pathLst>
                <a:path w="631" h="575" extrusionOk="0">
                  <a:moveTo>
                    <a:pt x="291" y="0"/>
                  </a:moveTo>
                  <a:cubicBezTo>
                    <a:pt x="147" y="0"/>
                    <a:pt x="1" y="107"/>
                    <a:pt x="1" y="288"/>
                  </a:cubicBezTo>
                  <a:cubicBezTo>
                    <a:pt x="1" y="368"/>
                    <a:pt x="31" y="438"/>
                    <a:pt x="81" y="489"/>
                  </a:cubicBezTo>
                  <a:cubicBezTo>
                    <a:pt x="141" y="549"/>
                    <a:pt x="212" y="575"/>
                    <a:pt x="280" y="575"/>
                  </a:cubicBezTo>
                  <a:cubicBezTo>
                    <a:pt x="463" y="575"/>
                    <a:pt x="631" y="389"/>
                    <a:pt x="543" y="177"/>
                  </a:cubicBezTo>
                  <a:cubicBezTo>
                    <a:pt x="497" y="55"/>
                    <a:pt x="394" y="0"/>
                    <a:pt x="29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1"/>
            <p:cNvSpPr/>
            <p:nvPr/>
          </p:nvSpPr>
          <p:spPr>
            <a:xfrm>
              <a:off x="8032745" y="1814142"/>
              <a:ext cx="20497" cy="14909"/>
            </a:xfrm>
            <a:custGeom>
              <a:avLst/>
              <a:gdLst/>
              <a:ahLst/>
              <a:cxnLst/>
              <a:rect l="l" t="t" r="r" b="b"/>
              <a:pathLst>
                <a:path w="796" h="579" extrusionOk="0">
                  <a:moveTo>
                    <a:pt x="390" y="1"/>
                  </a:moveTo>
                  <a:cubicBezTo>
                    <a:pt x="156" y="1"/>
                    <a:pt x="1" y="305"/>
                    <a:pt x="192" y="497"/>
                  </a:cubicBezTo>
                  <a:cubicBezTo>
                    <a:pt x="237" y="542"/>
                    <a:pt x="306" y="579"/>
                    <a:pt x="371" y="579"/>
                  </a:cubicBezTo>
                  <a:cubicBezTo>
                    <a:pt x="378" y="579"/>
                    <a:pt x="386" y="578"/>
                    <a:pt x="393" y="577"/>
                  </a:cubicBezTo>
                  <a:cubicBezTo>
                    <a:pt x="715" y="577"/>
                    <a:pt x="795" y="145"/>
                    <a:pt x="504" y="24"/>
                  </a:cubicBezTo>
                  <a:cubicBezTo>
                    <a:pt x="465" y="8"/>
                    <a:pt x="426" y="1"/>
                    <a:pt x="39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1"/>
            <p:cNvSpPr/>
            <p:nvPr/>
          </p:nvSpPr>
          <p:spPr>
            <a:xfrm>
              <a:off x="8147101" y="1890207"/>
              <a:ext cx="20471" cy="15115"/>
            </a:xfrm>
            <a:custGeom>
              <a:avLst/>
              <a:gdLst/>
              <a:ahLst/>
              <a:cxnLst/>
              <a:rect l="l" t="t" r="r" b="b"/>
              <a:pathLst>
                <a:path w="795" h="587" extrusionOk="0">
                  <a:moveTo>
                    <a:pt x="390" y="1"/>
                  </a:moveTo>
                  <a:cubicBezTo>
                    <a:pt x="156" y="1"/>
                    <a:pt x="1" y="305"/>
                    <a:pt x="192" y="497"/>
                  </a:cubicBezTo>
                  <a:cubicBezTo>
                    <a:pt x="252" y="547"/>
                    <a:pt x="323" y="577"/>
                    <a:pt x="403" y="587"/>
                  </a:cubicBezTo>
                  <a:cubicBezTo>
                    <a:pt x="714" y="577"/>
                    <a:pt x="795" y="145"/>
                    <a:pt x="503" y="24"/>
                  </a:cubicBezTo>
                  <a:cubicBezTo>
                    <a:pt x="464" y="8"/>
                    <a:pt x="426" y="1"/>
                    <a:pt x="39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1"/>
            <p:cNvSpPr/>
            <p:nvPr/>
          </p:nvSpPr>
          <p:spPr>
            <a:xfrm>
              <a:off x="8053217" y="1890413"/>
              <a:ext cx="16506" cy="14909"/>
            </a:xfrm>
            <a:custGeom>
              <a:avLst/>
              <a:gdLst/>
              <a:ahLst/>
              <a:cxnLst/>
              <a:rect l="l" t="t" r="r" b="b"/>
              <a:pathLst>
                <a:path w="641" h="579" extrusionOk="0">
                  <a:moveTo>
                    <a:pt x="281" y="1"/>
                  </a:moveTo>
                  <a:cubicBezTo>
                    <a:pt x="212" y="1"/>
                    <a:pt x="141" y="26"/>
                    <a:pt x="80" y="87"/>
                  </a:cubicBezTo>
                  <a:cubicBezTo>
                    <a:pt x="30" y="147"/>
                    <a:pt x="0" y="217"/>
                    <a:pt x="0" y="298"/>
                  </a:cubicBezTo>
                  <a:cubicBezTo>
                    <a:pt x="0" y="476"/>
                    <a:pt x="142" y="579"/>
                    <a:pt x="286" y="579"/>
                  </a:cubicBezTo>
                  <a:cubicBezTo>
                    <a:pt x="393" y="579"/>
                    <a:pt x="501" y="522"/>
                    <a:pt x="553" y="398"/>
                  </a:cubicBezTo>
                  <a:cubicBezTo>
                    <a:pt x="640" y="186"/>
                    <a:pt x="467" y="1"/>
                    <a:pt x="28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1"/>
            <p:cNvSpPr/>
            <p:nvPr/>
          </p:nvSpPr>
          <p:spPr>
            <a:xfrm>
              <a:off x="7871061" y="1708696"/>
              <a:ext cx="384963" cy="378783"/>
            </a:xfrm>
            <a:custGeom>
              <a:avLst/>
              <a:gdLst/>
              <a:ahLst/>
              <a:cxnLst/>
              <a:rect l="l" t="t" r="r" b="b"/>
              <a:pathLst>
                <a:path w="14950" h="14710" extrusionOk="0">
                  <a:moveTo>
                    <a:pt x="7355" y="573"/>
                  </a:moveTo>
                  <a:cubicBezTo>
                    <a:pt x="7617" y="573"/>
                    <a:pt x="7747" y="884"/>
                    <a:pt x="7566" y="1065"/>
                  </a:cubicBezTo>
                  <a:cubicBezTo>
                    <a:pt x="7508" y="1123"/>
                    <a:pt x="7436" y="1149"/>
                    <a:pt x="7366" y="1149"/>
                  </a:cubicBezTo>
                  <a:cubicBezTo>
                    <a:pt x="7217" y="1149"/>
                    <a:pt x="7074" y="1034"/>
                    <a:pt x="7074" y="864"/>
                  </a:cubicBezTo>
                  <a:cubicBezTo>
                    <a:pt x="7074" y="703"/>
                    <a:pt x="7205" y="573"/>
                    <a:pt x="7355" y="573"/>
                  </a:cubicBezTo>
                  <a:close/>
                  <a:moveTo>
                    <a:pt x="2302" y="1768"/>
                  </a:moveTo>
                  <a:cubicBezTo>
                    <a:pt x="2754" y="1768"/>
                    <a:pt x="2985" y="2331"/>
                    <a:pt x="2663" y="2653"/>
                  </a:cubicBezTo>
                  <a:cubicBezTo>
                    <a:pt x="2563" y="2753"/>
                    <a:pt x="2430" y="2803"/>
                    <a:pt x="2297" y="2803"/>
                  </a:cubicBezTo>
                  <a:cubicBezTo>
                    <a:pt x="2164" y="2803"/>
                    <a:pt x="2030" y="2753"/>
                    <a:pt x="1930" y="2653"/>
                  </a:cubicBezTo>
                  <a:cubicBezTo>
                    <a:pt x="1608" y="2331"/>
                    <a:pt x="1839" y="1768"/>
                    <a:pt x="2302" y="1768"/>
                  </a:cubicBezTo>
                  <a:close/>
                  <a:moveTo>
                    <a:pt x="12411" y="1779"/>
                  </a:moveTo>
                  <a:cubicBezTo>
                    <a:pt x="12678" y="1779"/>
                    <a:pt x="12932" y="1984"/>
                    <a:pt x="12932" y="2291"/>
                  </a:cubicBezTo>
                  <a:cubicBezTo>
                    <a:pt x="12932" y="2605"/>
                    <a:pt x="12677" y="2812"/>
                    <a:pt x="12409" y="2812"/>
                  </a:cubicBezTo>
                  <a:cubicBezTo>
                    <a:pt x="12283" y="2812"/>
                    <a:pt x="12154" y="2766"/>
                    <a:pt x="12047" y="2663"/>
                  </a:cubicBezTo>
                  <a:cubicBezTo>
                    <a:pt x="11846" y="2462"/>
                    <a:pt x="11846" y="2130"/>
                    <a:pt x="12047" y="1929"/>
                  </a:cubicBezTo>
                  <a:cubicBezTo>
                    <a:pt x="12154" y="1826"/>
                    <a:pt x="12284" y="1779"/>
                    <a:pt x="12411" y="1779"/>
                  </a:cubicBezTo>
                  <a:close/>
                  <a:moveTo>
                    <a:pt x="13836" y="6491"/>
                  </a:moveTo>
                  <a:cubicBezTo>
                    <a:pt x="13837" y="6491"/>
                    <a:pt x="13839" y="6491"/>
                    <a:pt x="13841" y="6491"/>
                  </a:cubicBezTo>
                  <a:lnTo>
                    <a:pt x="13841" y="6491"/>
                  </a:lnTo>
                  <a:cubicBezTo>
                    <a:pt x="13843" y="6491"/>
                    <a:pt x="13844" y="6491"/>
                    <a:pt x="13846" y="6491"/>
                  </a:cubicBezTo>
                  <a:close/>
                  <a:moveTo>
                    <a:pt x="869" y="7057"/>
                  </a:moveTo>
                  <a:cubicBezTo>
                    <a:pt x="1016" y="7057"/>
                    <a:pt x="1156" y="7169"/>
                    <a:pt x="1156" y="7345"/>
                  </a:cubicBezTo>
                  <a:cubicBezTo>
                    <a:pt x="1146" y="7505"/>
                    <a:pt x="1026" y="7636"/>
                    <a:pt x="865" y="7636"/>
                  </a:cubicBezTo>
                  <a:cubicBezTo>
                    <a:pt x="604" y="7626"/>
                    <a:pt x="483" y="7324"/>
                    <a:pt x="664" y="7144"/>
                  </a:cubicBezTo>
                  <a:cubicBezTo>
                    <a:pt x="723" y="7084"/>
                    <a:pt x="797" y="7057"/>
                    <a:pt x="869" y="7057"/>
                  </a:cubicBezTo>
                  <a:close/>
                  <a:moveTo>
                    <a:pt x="13850" y="7067"/>
                  </a:moveTo>
                  <a:cubicBezTo>
                    <a:pt x="13997" y="7067"/>
                    <a:pt x="14137" y="7179"/>
                    <a:pt x="14137" y="7355"/>
                  </a:cubicBezTo>
                  <a:cubicBezTo>
                    <a:pt x="14127" y="7515"/>
                    <a:pt x="14007" y="7646"/>
                    <a:pt x="13846" y="7646"/>
                  </a:cubicBezTo>
                  <a:cubicBezTo>
                    <a:pt x="13585" y="7636"/>
                    <a:pt x="13464" y="7335"/>
                    <a:pt x="13645" y="7154"/>
                  </a:cubicBezTo>
                  <a:cubicBezTo>
                    <a:pt x="13704" y="7094"/>
                    <a:pt x="13778" y="7067"/>
                    <a:pt x="13850" y="7067"/>
                  </a:cubicBezTo>
                  <a:close/>
                  <a:moveTo>
                    <a:pt x="7355" y="2703"/>
                  </a:moveTo>
                  <a:cubicBezTo>
                    <a:pt x="9234" y="2703"/>
                    <a:pt x="10922" y="3828"/>
                    <a:pt x="11645" y="5566"/>
                  </a:cubicBezTo>
                  <a:cubicBezTo>
                    <a:pt x="12359" y="7304"/>
                    <a:pt x="11967" y="9304"/>
                    <a:pt x="10641" y="10630"/>
                  </a:cubicBezTo>
                  <a:cubicBezTo>
                    <a:pt x="9746" y="11524"/>
                    <a:pt x="8555" y="11996"/>
                    <a:pt x="7347" y="11996"/>
                  </a:cubicBezTo>
                  <a:cubicBezTo>
                    <a:pt x="6750" y="11996"/>
                    <a:pt x="6148" y="11881"/>
                    <a:pt x="5577" y="11645"/>
                  </a:cubicBezTo>
                  <a:cubicBezTo>
                    <a:pt x="3839" y="10921"/>
                    <a:pt x="2704" y="9223"/>
                    <a:pt x="2704" y="7345"/>
                  </a:cubicBezTo>
                  <a:cubicBezTo>
                    <a:pt x="2704" y="4783"/>
                    <a:pt x="4783" y="2703"/>
                    <a:pt x="7355" y="2703"/>
                  </a:cubicBezTo>
                  <a:close/>
                  <a:moveTo>
                    <a:pt x="2290" y="11890"/>
                  </a:moveTo>
                  <a:cubicBezTo>
                    <a:pt x="2418" y="11890"/>
                    <a:pt x="2549" y="11939"/>
                    <a:pt x="2653" y="12047"/>
                  </a:cubicBezTo>
                  <a:cubicBezTo>
                    <a:pt x="2854" y="12238"/>
                    <a:pt x="2864" y="12569"/>
                    <a:pt x="2653" y="12770"/>
                  </a:cubicBezTo>
                  <a:cubicBezTo>
                    <a:pt x="2549" y="12878"/>
                    <a:pt x="2418" y="12926"/>
                    <a:pt x="2290" y="12926"/>
                  </a:cubicBezTo>
                  <a:cubicBezTo>
                    <a:pt x="2025" y="12926"/>
                    <a:pt x="1769" y="12720"/>
                    <a:pt x="1769" y="12408"/>
                  </a:cubicBezTo>
                  <a:cubicBezTo>
                    <a:pt x="1769" y="12097"/>
                    <a:pt x="2025" y="11890"/>
                    <a:pt x="2290" y="11890"/>
                  </a:cubicBezTo>
                  <a:close/>
                  <a:moveTo>
                    <a:pt x="12409" y="11896"/>
                  </a:moveTo>
                  <a:cubicBezTo>
                    <a:pt x="12550" y="11896"/>
                    <a:pt x="12680" y="11946"/>
                    <a:pt x="12781" y="12047"/>
                  </a:cubicBezTo>
                  <a:lnTo>
                    <a:pt x="12771" y="12047"/>
                  </a:lnTo>
                  <a:cubicBezTo>
                    <a:pt x="13118" y="12393"/>
                    <a:pt x="12843" y="12935"/>
                    <a:pt x="12426" y="12935"/>
                  </a:cubicBezTo>
                  <a:cubicBezTo>
                    <a:pt x="12360" y="12935"/>
                    <a:pt x="12290" y="12921"/>
                    <a:pt x="12218" y="12891"/>
                  </a:cubicBezTo>
                  <a:cubicBezTo>
                    <a:pt x="11686" y="12680"/>
                    <a:pt x="11846" y="11896"/>
                    <a:pt x="12409" y="11896"/>
                  </a:cubicBezTo>
                  <a:close/>
                  <a:moveTo>
                    <a:pt x="7344" y="13550"/>
                  </a:moveTo>
                  <a:cubicBezTo>
                    <a:pt x="7493" y="13550"/>
                    <a:pt x="7637" y="13667"/>
                    <a:pt x="7637" y="13845"/>
                  </a:cubicBezTo>
                  <a:cubicBezTo>
                    <a:pt x="7637" y="13996"/>
                    <a:pt x="7506" y="14126"/>
                    <a:pt x="7355" y="14126"/>
                  </a:cubicBezTo>
                  <a:cubicBezTo>
                    <a:pt x="7094" y="14126"/>
                    <a:pt x="6964" y="13815"/>
                    <a:pt x="7144" y="13634"/>
                  </a:cubicBezTo>
                  <a:cubicBezTo>
                    <a:pt x="7202" y="13576"/>
                    <a:pt x="7274" y="13550"/>
                    <a:pt x="7344" y="13550"/>
                  </a:cubicBezTo>
                  <a:close/>
                  <a:moveTo>
                    <a:pt x="7355" y="0"/>
                  </a:moveTo>
                  <a:cubicBezTo>
                    <a:pt x="6391" y="0"/>
                    <a:pt x="6160" y="1346"/>
                    <a:pt x="7064" y="1668"/>
                  </a:cubicBezTo>
                  <a:lnTo>
                    <a:pt x="7064" y="2130"/>
                  </a:lnTo>
                  <a:cubicBezTo>
                    <a:pt x="5878" y="2200"/>
                    <a:pt x="4753" y="2663"/>
                    <a:pt x="3869" y="3456"/>
                  </a:cubicBezTo>
                  <a:lnTo>
                    <a:pt x="3246" y="2833"/>
                  </a:lnTo>
                  <a:cubicBezTo>
                    <a:pt x="3717" y="2012"/>
                    <a:pt x="3032" y="1190"/>
                    <a:pt x="2282" y="1190"/>
                  </a:cubicBezTo>
                  <a:cubicBezTo>
                    <a:pt x="2024" y="1190"/>
                    <a:pt x="1757" y="1288"/>
                    <a:pt x="1528" y="1517"/>
                  </a:cubicBezTo>
                  <a:cubicBezTo>
                    <a:pt x="786" y="2267"/>
                    <a:pt x="1413" y="3391"/>
                    <a:pt x="2280" y="3391"/>
                  </a:cubicBezTo>
                  <a:cubicBezTo>
                    <a:pt x="2458" y="3391"/>
                    <a:pt x="2646" y="3343"/>
                    <a:pt x="2834" y="3235"/>
                  </a:cubicBezTo>
                  <a:lnTo>
                    <a:pt x="3467" y="3868"/>
                  </a:lnTo>
                  <a:cubicBezTo>
                    <a:pt x="2673" y="4742"/>
                    <a:pt x="2201" y="5878"/>
                    <a:pt x="2141" y="7063"/>
                  </a:cubicBezTo>
                  <a:lnTo>
                    <a:pt x="1669" y="7063"/>
                  </a:lnTo>
                  <a:cubicBezTo>
                    <a:pt x="1530" y="6668"/>
                    <a:pt x="1198" y="6486"/>
                    <a:pt x="868" y="6486"/>
                  </a:cubicBezTo>
                  <a:cubicBezTo>
                    <a:pt x="434" y="6486"/>
                    <a:pt x="1" y="6798"/>
                    <a:pt x="1" y="7345"/>
                  </a:cubicBezTo>
                  <a:cubicBezTo>
                    <a:pt x="1" y="7898"/>
                    <a:pt x="435" y="8212"/>
                    <a:pt x="870" y="8212"/>
                  </a:cubicBezTo>
                  <a:cubicBezTo>
                    <a:pt x="1200" y="8212"/>
                    <a:pt x="1530" y="8031"/>
                    <a:pt x="1669" y="7636"/>
                  </a:cubicBezTo>
                  <a:lnTo>
                    <a:pt x="2131" y="7636"/>
                  </a:lnTo>
                  <a:cubicBezTo>
                    <a:pt x="2201" y="8822"/>
                    <a:pt x="2663" y="9947"/>
                    <a:pt x="3457" y="10831"/>
                  </a:cubicBezTo>
                  <a:lnTo>
                    <a:pt x="2834" y="11464"/>
                  </a:lnTo>
                  <a:cubicBezTo>
                    <a:pt x="2644" y="11356"/>
                    <a:pt x="2454" y="11308"/>
                    <a:pt x="2275" y="11308"/>
                  </a:cubicBezTo>
                  <a:cubicBezTo>
                    <a:pt x="1403" y="11308"/>
                    <a:pt x="776" y="12430"/>
                    <a:pt x="1518" y="13172"/>
                  </a:cubicBezTo>
                  <a:cubicBezTo>
                    <a:pt x="1749" y="13406"/>
                    <a:pt x="2018" y="13505"/>
                    <a:pt x="2278" y="13505"/>
                  </a:cubicBezTo>
                  <a:cubicBezTo>
                    <a:pt x="3025" y="13505"/>
                    <a:pt x="3705" y="12685"/>
                    <a:pt x="3236" y="11866"/>
                  </a:cubicBezTo>
                  <a:lnTo>
                    <a:pt x="3859" y="11233"/>
                  </a:lnTo>
                  <a:cubicBezTo>
                    <a:pt x="4743" y="12027"/>
                    <a:pt x="5868" y="12499"/>
                    <a:pt x="7054" y="12569"/>
                  </a:cubicBezTo>
                  <a:lnTo>
                    <a:pt x="7054" y="13031"/>
                  </a:lnTo>
                  <a:cubicBezTo>
                    <a:pt x="6140" y="13353"/>
                    <a:pt x="6381" y="14709"/>
                    <a:pt x="7345" y="14709"/>
                  </a:cubicBezTo>
                  <a:cubicBezTo>
                    <a:pt x="8310" y="14709"/>
                    <a:pt x="8541" y="13353"/>
                    <a:pt x="7637" y="13031"/>
                  </a:cubicBezTo>
                  <a:lnTo>
                    <a:pt x="7637" y="12569"/>
                  </a:lnTo>
                  <a:cubicBezTo>
                    <a:pt x="8822" y="12499"/>
                    <a:pt x="9948" y="12037"/>
                    <a:pt x="10832" y="11243"/>
                  </a:cubicBezTo>
                  <a:lnTo>
                    <a:pt x="11455" y="11876"/>
                  </a:lnTo>
                  <a:cubicBezTo>
                    <a:pt x="10984" y="12690"/>
                    <a:pt x="11668" y="13509"/>
                    <a:pt x="12418" y="13509"/>
                  </a:cubicBezTo>
                  <a:cubicBezTo>
                    <a:pt x="12676" y="13509"/>
                    <a:pt x="12943" y="13412"/>
                    <a:pt x="13173" y="13182"/>
                  </a:cubicBezTo>
                  <a:cubicBezTo>
                    <a:pt x="13915" y="12440"/>
                    <a:pt x="13286" y="11309"/>
                    <a:pt x="12419" y="11309"/>
                  </a:cubicBezTo>
                  <a:cubicBezTo>
                    <a:pt x="12241" y="11309"/>
                    <a:pt x="12054" y="11356"/>
                    <a:pt x="11867" y="11464"/>
                  </a:cubicBezTo>
                  <a:lnTo>
                    <a:pt x="11234" y="10841"/>
                  </a:lnTo>
                  <a:cubicBezTo>
                    <a:pt x="12027" y="9957"/>
                    <a:pt x="12499" y="8832"/>
                    <a:pt x="12560" y="7646"/>
                  </a:cubicBezTo>
                  <a:lnTo>
                    <a:pt x="13032" y="7646"/>
                  </a:lnTo>
                  <a:cubicBezTo>
                    <a:pt x="13163" y="8017"/>
                    <a:pt x="13501" y="8216"/>
                    <a:pt x="13843" y="8216"/>
                  </a:cubicBezTo>
                  <a:cubicBezTo>
                    <a:pt x="14103" y="8216"/>
                    <a:pt x="14365" y="8100"/>
                    <a:pt x="14539" y="7857"/>
                  </a:cubicBezTo>
                  <a:cubicBezTo>
                    <a:pt x="14950" y="7286"/>
                    <a:pt x="14541" y="6494"/>
                    <a:pt x="13841" y="6491"/>
                  </a:cubicBezTo>
                  <a:lnTo>
                    <a:pt x="13841" y="6491"/>
                  </a:lnTo>
                  <a:cubicBezTo>
                    <a:pt x="13481" y="6493"/>
                    <a:pt x="13152" y="6723"/>
                    <a:pt x="13032" y="7063"/>
                  </a:cubicBezTo>
                  <a:lnTo>
                    <a:pt x="12570" y="7063"/>
                  </a:lnTo>
                  <a:cubicBezTo>
                    <a:pt x="12510" y="5878"/>
                    <a:pt x="12037" y="4752"/>
                    <a:pt x="11244" y="3868"/>
                  </a:cubicBezTo>
                  <a:lnTo>
                    <a:pt x="11877" y="3235"/>
                  </a:lnTo>
                  <a:cubicBezTo>
                    <a:pt x="12064" y="3343"/>
                    <a:pt x="12251" y="3390"/>
                    <a:pt x="12429" y="3390"/>
                  </a:cubicBezTo>
                  <a:cubicBezTo>
                    <a:pt x="13296" y="3390"/>
                    <a:pt x="13925" y="2260"/>
                    <a:pt x="13183" y="1517"/>
                  </a:cubicBezTo>
                  <a:cubicBezTo>
                    <a:pt x="12953" y="1288"/>
                    <a:pt x="12687" y="1190"/>
                    <a:pt x="12428" y="1190"/>
                  </a:cubicBezTo>
                  <a:cubicBezTo>
                    <a:pt x="11679" y="1190"/>
                    <a:pt x="10994" y="2012"/>
                    <a:pt x="11465" y="2833"/>
                  </a:cubicBezTo>
                  <a:lnTo>
                    <a:pt x="10842" y="3456"/>
                  </a:lnTo>
                  <a:cubicBezTo>
                    <a:pt x="9958" y="2663"/>
                    <a:pt x="8832" y="2190"/>
                    <a:pt x="7647" y="2130"/>
                  </a:cubicBezTo>
                  <a:lnTo>
                    <a:pt x="7647" y="1668"/>
                  </a:lnTo>
                  <a:cubicBezTo>
                    <a:pt x="8561" y="1346"/>
                    <a:pt x="8320" y="0"/>
                    <a:pt x="735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1"/>
            <p:cNvSpPr/>
            <p:nvPr/>
          </p:nvSpPr>
          <p:spPr>
            <a:xfrm>
              <a:off x="8040264" y="1837909"/>
              <a:ext cx="20883" cy="33913"/>
            </a:xfrm>
            <a:custGeom>
              <a:avLst/>
              <a:gdLst/>
              <a:ahLst/>
              <a:cxnLst/>
              <a:rect l="l" t="t" r="r" b="b"/>
              <a:pathLst>
                <a:path w="811" h="1317" extrusionOk="0">
                  <a:moveTo>
                    <a:pt x="306" y="0"/>
                  </a:moveTo>
                  <a:cubicBezTo>
                    <a:pt x="288" y="0"/>
                    <a:pt x="270" y="2"/>
                    <a:pt x="252" y="6"/>
                  </a:cubicBezTo>
                  <a:cubicBezTo>
                    <a:pt x="91" y="46"/>
                    <a:pt x="1" y="197"/>
                    <a:pt x="31" y="357"/>
                  </a:cubicBezTo>
                  <a:lnTo>
                    <a:pt x="202" y="1091"/>
                  </a:lnTo>
                  <a:cubicBezTo>
                    <a:pt x="240" y="1247"/>
                    <a:pt x="360" y="1317"/>
                    <a:pt x="480" y="1317"/>
                  </a:cubicBezTo>
                  <a:cubicBezTo>
                    <a:pt x="645" y="1317"/>
                    <a:pt x="811" y="1185"/>
                    <a:pt x="764" y="970"/>
                  </a:cubicBezTo>
                  <a:lnTo>
                    <a:pt x="593" y="227"/>
                  </a:lnTo>
                  <a:cubicBezTo>
                    <a:pt x="567" y="94"/>
                    <a:pt x="439" y="0"/>
                    <a:pt x="30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5" name="Google Shape;1855;p41"/>
          <p:cNvGrpSpPr/>
          <p:nvPr/>
        </p:nvGrpSpPr>
        <p:grpSpPr>
          <a:xfrm>
            <a:off x="5384504" y="3742671"/>
            <a:ext cx="276607" cy="379169"/>
            <a:chOff x="954354" y="1364096"/>
            <a:chExt cx="276607" cy="379169"/>
          </a:xfrm>
        </p:grpSpPr>
        <p:sp>
          <p:nvSpPr>
            <p:cNvPr id="1856" name="Google Shape;1856;p41"/>
            <p:cNvSpPr/>
            <p:nvPr/>
          </p:nvSpPr>
          <p:spPr>
            <a:xfrm>
              <a:off x="1082717" y="1405914"/>
              <a:ext cx="20703" cy="14858"/>
            </a:xfrm>
            <a:custGeom>
              <a:avLst/>
              <a:gdLst/>
              <a:ahLst/>
              <a:cxnLst/>
              <a:rect l="l" t="t" r="r" b="b"/>
              <a:pathLst>
                <a:path w="804" h="577" extrusionOk="0">
                  <a:moveTo>
                    <a:pt x="398" y="0"/>
                  </a:moveTo>
                  <a:cubicBezTo>
                    <a:pt x="162" y="0"/>
                    <a:pt x="0" y="305"/>
                    <a:pt x="201" y="496"/>
                  </a:cubicBezTo>
                  <a:cubicBezTo>
                    <a:pt x="251" y="546"/>
                    <a:pt x="321" y="576"/>
                    <a:pt x="401" y="576"/>
                  </a:cubicBezTo>
                  <a:cubicBezTo>
                    <a:pt x="713" y="576"/>
                    <a:pt x="803" y="144"/>
                    <a:pt x="512" y="24"/>
                  </a:cubicBezTo>
                  <a:cubicBezTo>
                    <a:pt x="473" y="8"/>
                    <a:pt x="435" y="0"/>
                    <a:pt x="39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1"/>
            <p:cNvSpPr/>
            <p:nvPr/>
          </p:nvSpPr>
          <p:spPr>
            <a:xfrm>
              <a:off x="954354" y="1364096"/>
              <a:ext cx="276607" cy="378422"/>
            </a:xfrm>
            <a:custGeom>
              <a:avLst/>
              <a:gdLst/>
              <a:ahLst/>
              <a:cxnLst/>
              <a:rect l="l" t="t" r="r" b="b"/>
              <a:pathLst>
                <a:path w="10742" h="14696" extrusionOk="0">
                  <a:moveTo>
                    <a:pt x="5386" y="613"/>
                  </a:moveTo>
                  <a:cubicBezTo>
                    <a:pt x="7145" y="1608"/>
                    <a:pt x="7295" y="4089"/>
                    <a:pt x="5668" y="5285"/>
                  </a:cubicBezTo>
                  <a:lnTo>
                    <a:pt x="5668" y="3265"/>
                  </a:lnTo>
                  <a:cubicBezTo>
                    <a:pt x="5658" y="3085"/>
                    <a:pt x="5522" y="2994"/>
                    <a:pt x="5385" y="2994"/>
                  </a:cubicBezTo>
                  <a:cubicBezTo>
                    <a:pt x="5248" y="2994"/>
                    <a:pt x="5110" y="3085"/>
                    <a:pt x="5095" y="3265"/>
                  </a:cubicBezTo>
                  <a:lnTo>
                    <a:pt x="5095" y="5285"/>
                  </a:lnTo>
                  <a:cubicBezTo>
                    <a:pt x="4382" y="4762"/>
                    <a:pt x="3960" y="3929"/>
                    <a:pt x="3960" y="3044"/>
                  </a:cubicBezTo>
                  <a:cubicBezTo>
                    <a:pt x="3960" y="2030"/>
                    <a:pt x="4502" y="1105"/>
                    <a:pt x="5386" y="613"/>
                  </a:cubicBezTo>
                  <a:close/>
                  <a:moveTo>
                    <a:pt x="8974" y="5163"/>
                  </a:moveTo>
                  <a:cubicBezTo>
                    <a:pt x="9182" y="5163"/>
                    <a:pt x="9391" y="5190"/>
                    <a:pt x="9596" y="5245"/>
                  </a:cubicBezTo>
                  <a:cubicBezTo>
                    <a:pt x="10021" y="6782"/>
                    <a:pt x="8851" y="8258"/>
                    <a:pt x="7318" y="8258"/>
                  </a:cubicBezTo>
                  <a:cubicBezTo>
                    <a:pt x="7218" y="8258"/>
                    <a:pt x="7117" y="8252"/>
                    <a:pt x="7014" y="8239"/>
                  </a:cubicBezTo>
                  <a:lnTo>
                    <a:pt x="8561" y="6692"/>
                  </a:lnTo>
                  <a:cubicBezTo>
                    <a:pt x="8742" y="6488"/>
                    <a:pt x="8555" y="6217"/>
                    <a:pt x="8336" y="6217"/>
                  </a:cubicBezTo>
                  <a:cubicBezTo>
                    <a:pt x="8274" y="6217"/>
                    <a:pt x="8209" y="6239"/>
                    <a:pt x="8149" y="6290"/>
                  </a:cubicBezTo>
                  <a:lnTo>
                    <a:pt x="6602" y="7837"/>
                  </a:lnTo>
                  <a:cubicBezTo>
                    <a:pt x="6512" y="7114"/>
                    <a:pt x="6763" y="6380"/>
                    <a:pt x="7285" y="5868"/>
                  </a:cubicBezTo>
                  <a:cubicBezTo>
                    <a:pt x="7738" y="5408"/>
                    <a:pt x="8349" y="5163"/>
                    <a:pt x="8974" y="5163"/>
                  </a:cubicBezTo>
                  <a:close/>
                  <a:moveTo>
                    <a:pt x="1804" y="5160"/>
                  </a:moveTo>
                  <a:cubicBezTo>
                    <a:pt x="3181" y="5160"/>
                    <a:pt x="4344" y="6377"/>
                    <a:pt x="4161" y="7837"/>
                  </a:cubicBezTo>
                  <a:lnTo>
                    <a:pt x="2613" y="6290"/>
                  </a:lnTo>
                  <a:cubicBezTo>
                    <a:pt x="2554" y="6239"/>
                    <a:pt x="2490" y="6217"/>
                    <a:pt x="2428" y="6217"/>
                  </a:cubicBezTo>
                  <a:cubicBezTo>
                    <a:pt x="2212" y="6217"/>
                    <a:pt x="2031" y="6488"/>
                    <a:pt x="2212" y="6692"/>
                  </a:cubicBezTo>
                  <a:lnTo>
                    <a:pt x="3759" y="8239"/>
                  </a:lnTo>
                  <a:cubicBezTo>
                    <a:pt x="3658" y="8249"/>
                    <a:pt x="3568" y="8259"/>
                    <a:pt x="3467" y="8259"/>
                  </a:cubicBezTo>
                  <a:cubicBezTo>
                    <a:pt x="1900" y="8259"/>
                    <a:pt x="755" y="6762"/>
                    <a:pt x="1177" y="5245"/>
                  </a:cubicBezTo>
                  <a:cubicBezTo>
                    <a:pt x="1388" y="5187"/>
                    <a:pt x="1598" y="5160"/>
                    <a:pt x="1804" y="5160"/>
                  </a:cubicBezTo>
                  <a:close/>
                  <a:moveTo>
                    <a:pt x="5381" y="0"/>
                  </a:moveTo>
                  <a:cubicBezTo>
                    <a:pt x="5339" y="0"/>
                    <a:pt x="5296" y="10"/>
                    <a:pt x="5256" y="30"/>
                  </a:cubicBezTo>
                  <a:cubicBezTo>
                    <a:pt x="2845" y="1226"/>
                    <a:pt x="2754" y="4642"/>
                    <a:pt x="5095" y="5968"/>
                  </a:cubicBezTo>
                  <a:lnTo>
                    <a:pt x="5095" y="8771"/>
                  </a:lnTo>
                  <a:lnTo>
                    <a:pt x="4653" y="8329"/>
                  </a:lnTo>
                  <a:cubicBezTo>
                    <a:pt x="5186" y="6370"/>
                    <a:pt x="3669" y="4580"/>
                    <a:pt x="1811" y="4580"/>
                  </a:cubicBezTo>
                  <a:cubicBezTo>
                    <a:pt x="1496" y="4580"/>
                    <a:pt x="1171" y="4632"/>
                    <a:pt x="845" y="4742"/>
                  </a:cubicBezTo>
                  <a:cubicBezTo>
                    <a:pt x="765" y="4773"/>
                    <a:pt x="694" y="4843"/>
                    <a:pt x="674" y="4923"/>
                  </a:cubicBezTo>
                  <a:cubicBezTo>
                    <a:pt x="1" y="6908"/>
                    <a:pt x="1516" y="8839"/>
                    <a:pt x="3455" y="8839"/>
                  </a:cubicBezTo>
                  <a:cubicBezTo>
                    <a:pt x="3714" y="8839"/>
                    <a:pt x="3981" y="8805"/>
                    <a:pt x="4251" y="8731"/>
                  </a:cubicBezTo>
                  <a:lnTo>
                    <a:pt x="5105" y="9585"/>
                  </a:lnTo>
                  <a:lnTo>
                    <a:pt x="5105" y="10419"/>
                  </a:lnTo>
                  <a:cubicBezTo>
                    <a:pt x="4522" y="10479"/>
                    <a:pt x="3990" y="10741"/>
                    <a:pt x="3578" y="11152"/>
                  </a:cubicBezTo>
                  <a:lnTo>
                    <a:pt x="514" y="14217"/>
                  </a:lnTo>
                  <a:cubicBezTo>
                    <a:pt x="326" y="14420"/>
                    <a:pt x="515" y="14695"/>
                    <a:pt x="735" y="14695"/>
                  </a:cubicBezTo>
                  <a:cubicBezTo>
                    <a:pt x="799" y="14695"/>
                    <a:pt x="865" y="14673"/>
                    <a:pt x="926" y="14619"/>
                  </a:cubicBezTo>
                  <a:lnTo>
                    <a:pt x="3990" y="11554"/>
                  </a:lnTo>
                  <a:cubicBezTo>
                    <a:pt x="4377" y="11168"/>
                    <a:pt x="4882" y="10974"/>
                    <a:pt x="5386" y="10974"/>
                  </a:cubicBezTo>
                  <a:cubicBezTo>
                    <a:pt x="5891" y="10974"/>
                    <a:pt x="6396" y="11168"/>
                    <a:pt x="6783" y="11554"/>
                  </a:cubicBezTo>
                  <a:lnTo>
                    <a:pt x="9847" y="14619"/>
                  </a:lnTo>
                  <a:cubicBezTo>
                    <a:pt x="9907" y="14670"/>
                    <a:pt x="9972" y="14691"/>
                    <a:pt x="10034" y="14691"/>
                  </a:cubicBezTo>
                  <a:cubicBezTo>
                    <a:pt x="10253" y="14691"/>
                    <a:pt x="10437" y="14420"/>
                    <a:pt x="10249" y="14217"/>
                  </a:cubicBezTo>
                  <a:lnTo>
                    <a:pt x="7185" y="11152"/>
                  </a:lnTo>
                  <a:cubicBezTo>
                    <a:pt x="6783" y="10741"/>
                    <a:pt x="6240" y="10479"/>
                    <a:pt x="5668" y="10419"/>
                  </a:cubicBezTo>
                  <a:lnTo>
                    <a:pt x="5668" y="9585"/>
                  </a:lnTo>
                  <a:lnTo>
                    <a:pt x="6522" y="8731"/>
                  </a:lnTo>
                  <a:cubicBezTo>
                    <a:pt x="6773" y="8801"/>
                    <a:pt x="7034" y="8832"/>
                    <a:pt x="7295" y="8832"/>
                  </a:cubicBezTo>
                  <a:cubicBezTo>
                    <a:pt x="9325" y="8832"/>
                    <a:pt x="10742" y="6842"/>
                    <a:pt x="10099" y="4923"/>
                  </a:cubicBezTo>
                  <a:cubicBezTo>
                    <a:pt x="10068" y="4843"/>
                    <a:pt x="10008" y="4773"/>
                    <a:pt x="9918" y="4742"/>
                  </a:cubicBezTo>
                  <a:cubicBezTo>
                    <a:pt x="9595" y="4634"/>
                    <a:pt x="9274" y="4584"/>
                    <a:pt x="8962" y="4584"/>
                  </a:cubicBezTo>
                  <a:cubicBezTo>
                    <a:pt x="7108" y="4584"/>
                    <a:pt x="5587" y="6367"/>
                    <a:pt x="6120" y="8319"/>
                  </a:cubicBezTo>
                  <a:lnTo>
                    <a:pt x="5668" y="8771"/>
                  </a:lnTo>
                  <a:lnTo>
                    <a:pt x="5668" y="5968"/>
                  </a:lnTo>
                  <a:cubicBezTo>
                    <a:pt x="8019" y="4642"/>
                    <a:pt x="7928" y="1226"/>
                    <a:pt x="5507" y="30"/>
                  </a:cubicBezTo>
                  <a:cubicBezTo>
                    <a:pt x="5467" y="10"/>
                    <a:pt x="5424" y="0"/>
                    <a:pt x="538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1"/>
            <p:cNvSpPr/>
            <p:nvPr/>
          </p:nvSpPr>
          <p:spPr>
            <a:xfrm>
              <a:off x="1119437" y="1691816"/>
              <a:ext cx="57603" cy="51449"/>
            </a:xfrm>
            <a:custGeom>
              <a:avLst/>
              <a:gdLst/>
              <a:ahLst/>
              <a:cxnLst/>
              <a:rect l="l" t="t" r="r" b="b"/>
              <a:pathLst>
                <a:path w="2237" h="1998" extrusionOk="0">
                  <a:moveTo>
                    <a:pt x="407" y="1"/>
                  </a:moveTo>
                  <a:cubicBezTo>
                    <a:pt x="187" y="1"/>
                    <a:pt x="1" y="273"/>
                    <a:pt x="181" y="485"/>
                  </a:cubicBezTo>
                  <a:lnTo>
                    <a:pt x="1588" y="1892"/>
                  </a:lnTo>
                  <a:cubicBezTo>
                    <a:pt x="1653" y="1966"/>
                    <a:pt x="1728" y="1997"/>
                    <a:pt x="1801" y="1997"/>
                  </a:cubicBezTo>
                  <a:cubicBezTo>
                    <a:pt x="2032" y="1997"/>
                    <a:pt x="2236" y="1688"/>
                    <a:pt x="2000" y="1490"/>
                  </a:cubicBezTo>
                  <a:lnTo>
                    <a:pt x="593" y="73"/>
                  </a:lnTo>
                  <a:cubicBezTo>
                    <a:pt x="533" y="22"/>
                    <a:pt x="469" y="1"/>
                    <a:pt x="40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1"/>
            <p:cNvSpPr/>
            <p:nvPr/>
          </p:nvSpPr>
          <p:spPr>
            <a:xfrm>
              <a:off x="1102674" y="1675130"/>
              <a:ext cx="20394" cy="14703"/>
            </a:xfrm>
            <a:custGeom>
              <a:avLst/>
              <a:gdLst/>
              <a:ahLst/>
              <a:cxnLst/>
              <a:rect l="l" t="t" r="r" b="b"/>
              <a:pathLst>
                <a:path w="792" h="571" extrusionOk="0">
                  <a:moveTo>
                    <a:pt x="395" y="0"/>
                  </a:moveTo>
                  <a:cubicBezTo>
                    <a:pt x="182" y="0"/>
                    <a:pt x="0" y="270"/>
                    <a:pt x="179" y="480"/>
                  </a:cubicBezTo>
                  <a:cubicBezTo>
                    <a:pt x="243" y="544"/>
                    <a:pt x="313" y="570"/>
                    <a:pt x="381" y="570"/>
                  </a:cubicBezTo>
                  <a:cubicBezTo>
                    <a:pt x="602" y="570"/>
                    <a:pt x="791" y="286"/>
                    <a:pt x="591" y="78"/>
                  </a:cubicBezTo>
                  <a:lnTo>
                    <a:pt x="581" y="78"/>
                  </a:lnTo>
                  <a:cubicBezTo>
                    <a:pt x="522" y="24"/>
                    <a:pt x="457" y="0"/>
                    <a:pt x="39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0" name="Google Shape;1860;p41"/>
          <p:cNvGrpSpPr/>
          <p:nvPr/>
        </p:nvGrpSpPr>
        <p:grpSpPr>
          <a:xfrm>
            <a:off x="4729767" y="3734924"/>
            <a:ext cx="384731" cy="378525"/>
            <a:chOff x="4729767" y="4079524"/>
            <a:chExt cx="384731" cy="378525"/>
          </a:xfrm>
        </p:grpSpPr>
        <p:sp>
          <p:nvSpPr>
            <p:cNvPr id="1861" name="Google Shape;1861;p41"/>
            <p:cNvSpPr/>
            <p:nvPr/>
          </p:nvSpPr>
          <p:spPr>
            <a:xfrm>
              <a:off x="4729767" y="4079601"/>
              <a:ext cx="384731" cy="378448"/>
            </a:xfrm>
            <a:custGeom>
              <a:avLst/>
              <a:gdLst/>
              <a:ahLst/>
              <a:cxnLst/>
              <a:rect l="l" t="t" r="r" b="b"/>
              <a:pathLst>
                <a:path w="14941" h="14697" extrusionOk="0">
                  <a:moveTo>
                    <a:pt x="12754" y="571"/>
                  </a:moveTo>
                  <a:cubicBezTo>
                    <a:pt x="13117" y="571"/>
                    <a:pt x="13479" y="711"/>
                    <a:pt x="13755" y="993"/>
                  </a:cubicBezTo>
                  <a:cubicBezTo>
                    <a:pt x="14318" y="1545"/>
                    <a:pt x="14318" y="2439"/>
                    <a:pt x="13755" y="3002"/>
                  </a:cubicBezTo>
                  <a:lnTo>
                    <a:pt x="12067" y="4690"/>
                  </a:lnTo>
                  <a:lnTo>
                    <a:pt x="10701" y="3324"/>
                  </a:lnTo>
                  <a:lnTo>
                    <a:pt x="10058" y="2680"/>
                  </a:lnTo>
                  <a:lnTo>
                    <a:pt x="11746" y="993"/>
                  </a:lnTo>
                  <a:cubicBezTo>
                    <a:pt x="12027" y="711"/>
                    <a:pt x="12391" y="571"/>
                    <a:pt x="12754" y="571"/>
                  </a:cubicBezTo>
                  <a:close/>
                  <a:moveTo>
                    <a:pt x="9132" y="2693"/>
                  </a:moveTo>
                  <a:cubicBezTo>
                    <a:pt x="9214" y="2693"/>
                    <a:pt x="9294" y="2726"/>
                    <a:pt x="9355" y="2791"/>
                  </a:cubicBezTo>
                  <a:lnTo>
                    <a:pt x="11866" y="5303"/>
                  </a:lnTo>
                  <a:lnTo>
                    <a:pt x="11967" y="5393"/>
                  </a:lnTo>
                  <a:cubicBezTo>
                    <a:pt x="12178" y="5628"/>
                    <a:pt x="11963" y="5941"/>
                    <a:pt x="11716" y="5941"/>
                  </a:cubicBezTo>
                  <a:cubicBezTo>
                    <a:pt x="11645" y="5941"/>
                    <a:pt x="11572" y="5916"/>
                    <a:pt x="11505" y="5855"/>
                  </a:cubicBezTo>
                  <a:lnTo>
                    <a:pt x="8903" y="3243"/>
                  </a:lnTo>
                  <a:cubicBezTo>
                    <a:pt x="8772" y="3123"/>
                    <a:pt x="8772" y="2922"/>
                    <a:pt x="8903" y="2791"/>
                  </a:cubicBezTo>
                  <a:cubicBezTo>
                    <a:pt x="8968" y="2726"/>
                    <a:pt x="9051" y="2693"/>
                    <a:pt x="9132" y="2693"/>
                  </a:cubicBezTo>
                  <a:close/>
                  <a:moveTo>
                    <a:pt x="12700" y="9422"/>
                  </a:moveTo>
                  <a:lnTo>
                    <a:pt x="13675" y="12748"/>
                  </a:lnTo>
                  <a:lnTo>
                    <a:pt x="10148" y="12748"/>
                  </a:lnTo>
                  <a:cubicBezTo>
                    <a:pt x="9787" y="12768"/>
                    <a:pt x="9787" y="13300"/>
                    <a:pt x="10148" y="13320"/>
                  </a:cubicBezTo>
                  <a:lnTo>
                    <a:pt x="13846" y="13320"/>
                  </a:lnTo>
                  <a:lnTo>
                    <a:pt x="14087" y="14124"/>
                  </a:lnTo>
                  <a:lnTo>
                    <a:pt x="724" y="14124"/>
                  </a:lnTo>
                  <a:lnTo>
                    <a:pt x="2101" y="9422"/>
                  </a:lnTo>
                  <a:lnTo>
                    <a:pt x="3758" y="9422"/>
                  </a:lnTo>
                  <a:cubicBezTo>
                    <a:pt x="3758" y="9513"/>
                    <a:pt x="3768" y="9603"/>
                    <a:pt x="3789" y="9693"/>
                  </a:cubicBezTo>
                  <a:lnTo>
                    <a:pt x="3527" y="9955"/>
                  </a:lnTo>
                  <a:cubicBezTo>
                    <a:pt x="2913" y="10608"/>
                    <a:pt x="3502" y="11483"/>
                    <a:pt x="4191" y="11483"/>
                  </a:cubicBezTo>
                  <a:cubicBezTo>
                    <a:pt x="4392" y="11483"/>
                    <a:pt x="4602" y="11408"/>
                    <a:pt x="4793" y="11231"/>
                  </a:cubicBezTo>
                  <a:lnTo>
                    <a:pt x="5054" y="10969"/>
                  </a:lnTo>
                  <a:cubicBezTo>
                    <a:pt x="5158" y="10989"/>
                    <a:pt x="5263" y="10999"/>
                    <a:pt x="5367" y="10999"/>
                  </a:cubicBezTo>
                  <a:cubicBezTo>
                    <a:pt x="5799" y="10999"/>
                    <a:pt x="6224" y="10833"/>
                    <a:pt x="6531" y="10517"/>
                  </a:cubicBezTo>
                  <a:lnTo>
                    <a:pt x="7637" y="9422"/>
                  </a:lnTo>
                  <a:close/>
                  <a:moveTo>
                    <a:pt x="12751" y="0"/>
                  </a:moveTo>
                  <a:cubicBezTo>
                    <a:pt x="12241" y="0"/>
                    <a:pt x="11731" y="194"/>
                    <a:pt x="11344" y="581"/>
                  </a:cubicBezTo>
                  <a:lnTo>
                    <a:pt x="9636" y="2289"/>
                  </a:lnTo>
                  <a:cubicBezTo>
                    <a:pt x="9462" y="2166"/>
                    <a:pt x="9283" y="2112"/>
                    <a:pt x="9113" y="2112"/>
                  </a:cubicBezTo>
                  <a:cubicBezTo>
                    <a:pt x="8411" y="2112"/>
                    <a:pt x="7867" y="3024"/>
                    <a:pt x="8491" y="3655"/>
                  </a:cubicBezTo>
                  <a:lnTo>
                    <a:pt x="8641" y="3806"/>
                  </a:lnTo>
                  <a:lnTo>
                    <a:pt x="4221" y="8216"/>
                  </a:lnTo>
                  <a:cubicBezTo>
                    <a:pt x="4050" y="8397"/>
                    <a:pt x="3919" y="8608"/>
                    <a:pt x="3839" y="8849"/>
                  </a:cubicBezTo>
                  <a:lnTo>
                    <a:pt x="1890" y="8849"/>
                  </a:lnTo>
                  <a:cubicBezTo>
                    <a:pt x="1759" y="8849"/>
                    <a:pt x="1649" y="8930"/>
                    <a:pt x="1608" y="9050"/>
                  </a:cubicBezTo>
                  <a:lnTo>
                    <a:pt x="61" y="14325"/>
                  </a:lnTo>
                  <a:cubicBezTo>
                    <a:pt x="1" y="14506"/>
                    <a:pt x="141" y="14697"/>
                    <a:pt x="332" y="14697"/>
                  </a:cubicBezTo>
                  <a:lnTo>
                    <a:pt x="14459" y="14697"/>
                  </a:lnTo>
                  <a:cubicBezTo>
                    <a:pt x="14649" y="14697"/>
                    <a:pt x="14790" y="14506"/>
                    <a:pt x="14740" y="14325"/>
                  </a:cubicBezTo>
                  <a:lnTo>
                    <a:pt x="14740" y="14325"/>
                  </a:lnTo>
                  <a:lnTo>
                    <a:pt x="14740" y="14335"/>
                  </a:lnTo>
                  <a:lnTo>
                    <a:pt x="13183" y="9060"/>
                  </a:lnTo>
                  <a:cubicBezTo>
                    <a:pt x="13152" y="8930"/>
                    <a:pt x="13032" y="8849"/>
                    <a:pt x="12911" y="8849"/>
                  </a:cubicBezTo>
                  <a:lnTo>
                    <a:pt x="8199" y="8849"/>
                  </a:lnTo>
                  <a:lnTo>
                    <a:pt x="8551" y="8508"/>
                  </a:lnTo>
                  <a:cubicBezTo>
                    <a:pt x="8788" y="8301"/>
                    <a:pt x="8583" y="7991"/>
                    <a:pt x="8352" y="7991"/>
                  </a:cubicBezTo>
                  <a:cubicBezTo>
                    <a:pt x="8279" y="7991"/>
                    <a:pt x="8204" y="8021"/>
                    <a:pt x="8139" y="8096"/>
                  </a:cubicBezTo>
                  <a:lnTo>
                    <a:pt x="6119" y="10115"/>
                  </a:lnTo>
                  <a:cubicBezTo>
                    <a:pt x="5917" y="10318"/>
                    <a:pt x="5647" y="10427"/>
                    <a:pt x="5372" y="10427"/>
                  </a:cubicBezTo>
                  <a:cubicBezTo>
                    <a:pt x="5266" y="10427"/>
                    <a:pt x="5159" y="10410"/>
                    <a:pt x="5054" y="10377"/>
                  </a:cubicBezTo>
                  <a:cubicBezTo>
                    <a:pt x="5025" y="10368"/>
                    <a:pt x="4994" y="10363"/>
                    <a:pt x="4963" y="10363"/>
                  </a:cubicBezTo>
                  <a:cubicBezTo>
                    <a:pt x="4888" y="10363"/>
                    <a:pt x="4813" y="10390"/>
                    <a:pt x="4763" y="10447"/>
                  </a:cubicBezTo>
                  <a:lnTo>
                    <a:pt x="4381" y="10829"/>
                  </a:lnTo>
                  <a:cubicBezTo>
                    <a:pt x="4311" y="10904"/>
                    <a:pt x="4231" y="10935"/>
                    <a:pt x="4153" y="10935"/>
                  </a:cubicBezTo>
                  <a:cubicBezTo>
                    <a:pt x="3899" y="10935"/>
                    <a:pt x="3675" y="10598"/>
                    <a:pt x="3929" y="10367"/>
                  </a:cubicBezTo>
                  <a:lnTo>
                    <a:pt x="4301" y="9985"/>
                  </a:lnTo>
                  <a:cubicBezTo>
                    <a:pt x="4381" y="9914"/>
                    <a:pt x="4401" y="9794"/>
                    <a:pt x="4371" y="9693"/>
                  </a:cubicBezTo>
                  <a:cubicBezTo>
                    <a:pt x="4251" y="9312"/>
                    <a:pt x="4351" y="8900"/>
                    <a:pt x="4633" y="8618"/>
                  </a:cubicBezTo>
                  <a:lnTo>
                    <a:pt x="4693" y="8558"/>
                  </a:lnTo>
                  <a:lnTo>
                    <a:pt x="4864" y="8729"/>
                  </a:lnTo>
                  <a:cubicBezTo>
                    <a:pt x="4929" y="8803"/>
                    <a:pt x="5003" y="8834"/>
                    <a:pt x="5075" y="8834"/>
                  </a:cubicBezTo>
                  <a:cubicBezTo>
                    <a:pt x="5303" y="8834"/>
                    <a:pt x="5502" y="8523"/>
                    <a:pt x="5265" y="8317"/>
                  </a:cubicBezTo>
                  <a:lnTo>
                    <a:pt x="5105" y="8156"/>
                  </a:lnTo>
                  <a:lnTo>
                    <a:pt x="5728" y="7523"/>
                  </a:lnTo>
                  <a:lnTo>
                    <a:pt x="5898" y="7694"/>
                  </a:lnTo>
                  <a:cubicBezTo>
                    <a:pt x="5961" y="7769"/>
                    <a:pt x="6034" y="7799"/>
                    <a:pt x="6106" y="7799"/>
                  </a:cubicBezTo>
                  <a:cubicBezTo>
                    <a:pt x="6332" y="7799"/>
                    <a:pt x="6537" y="7488"/>
                    <a:pt x="6300" y="7282"/>
                  </a:cubicBezTo>
                  <a:lnTo>
                    <a:pt x="6130" y="7121"/>
                  </a:lnTo>
                  <a:lnTo>
                    <a:pt x="6763" y="6488"/>
                  </a:lnTo>
                  <a:lnTo>
                    <a:pt x="6933" y="6659"/>
                  </a:lnTo>
                  <a:cubicBezTo>
                    <a:pt x="6996" y="6734"/>
                    <a:pt x="7069" y="6765"/>
                    <a:pt x="7141" y="6765"/>
                  </a:cubicBezTo>
                  <a:cubicBezTo>
                    <a:pt x="7367" y="6765"/>
                    <a:pt x="7572" y="6454"/>
                    <a:pt x="7335" y="6247"/>
                  </a:cubicBezTo>
                  <a:lnTo>
                    <a:pt x="7164" y="6086"/>
                  </a:lnTo>
                  <a:lnTo>
                    <a:pt x="7797" y="5453"/>
                  </a:lnTo>
                  <a:lnTo>
                    <a:pt x="7958" y="5624"/>
                  </a:lnTo>
                  <a:cubicBezTo>
                    <a:pt x="8023" y="5699"/>
                    <a:pt x="8099" y="5730"/>
                    <a:pt x="8172" y="5730"/>
                  </a:cubicBezTo>
                  <a:cubicBezTo>
                    <a:pt x="8402" y="5730"/>
                    <a:pt x="8607" y="5421"/>
                    <a:pt x="8370" y="5222"/>
                  </a:cubicBezTo>
                  <a:lnTo>
                    <a:pt x="8199" y="5052"/>
                  </a:lnTo>
                  <a:lnTo>
                    <a:pt x="9043" y="4208"/>
                  </a:lnTo>
                  <a:lnTo>
                    <a:pt x="10540" y="5695"/>
                  </a:lnTo>
                  <a:lnTo>
                    <a:pt x="9767" y="6468"/>
                  </a:lnTo>
                  <a:cubicBezTo>
                    <a:pt x="9530" y="6667"/>
                    <a:pt x="9734" y="6976"/>
                    <a:pt x="9965" y="6976"/>
                  </a:cubicBezTo>
                  <a:cubicBezTo>
                    <a:pt x="10038" y="6976"/>
                    <a:pt x="10113" y="6945"/>
                    <a:pt x="10179" y="6870"/>
                  </a:cubicBezTo>
                  <a:lnTo>
                    <a:pt x="10942" y="6107"/>
                  </a:lnTo>
                  <a:lnTo>
                    <a:pt x="11093" y="6257"/>
                  </a:lnTo>
                  <a:cubicBezTo>
                    <a:pt x="11283" y="6445"/>
                    <a:pt x="11500" y="6525"/>
                    <a:pt x="11710" y="6525"/>
                  </a:cubicBezTo>
                  <a:cubicBezTo>
                    <a:pt x="12353" y="6525"/>
                    <a:pt x="12929" y="5776"/>
                    <a:pt x="12459" y="5102"/>
                  </a:cubicBezTo>
                  <a:lnTo>
                    <a:pt x="14157" y="3404"/>
                  </a:lnTo>
                  <a:cubicBezTo>
                    <a:pt x="14941" y="2620"/>
                    <a:pt x="14941" y="1364"/>
                    <a:pt x="14157" y="581"/>
                  </a:cubicBezTo>
                  <a:cubicBezTo>
                    <a:pt x="13770" y="194"/>
                    <a:pt x="13260" y="0"/>
                    <a:pt x="1275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1"/>
            <p:cNvSpPr/>
            <p:nvPr/>
          </p:nvSpPr>
          <p:spPr>
            <a:xfrm>
              <a:off x="4955363" y="4265027"/>
              <a:ext cx="20214" cy="14858"/>
            </a:xfrm>
            <a:custGeom>
              <a:avLst/>
              <a:gdLst/>
              <a:ahLst/>
              <a:cxnLst/>
              <a:rect l="l" t="t" r="r" b="b"/>
              <a:pathLst>
                <a:path w="785" h="577" extrusionOk="0">
                  <a:moveTo>
                    <a:pt x="393" y="1"/>
                  </a:moveTo>
                  <a:cubicBezTo>
                    <a:pt x="312" y="1"/>
                    <a:pt x="242" y="31"/>
                    <a:pt x="192" y="81"/>
                  </a:cubicBezTo>
                  <a:cubicBezTo>
                    <a:pt x="0" y="272"/>
                    <a:pt x="155" y="577"/>
                    <a:pt x="390" y="577"/>
                  </a:cubicBezTo>
                  <a:cubicBezTo>
                    <a:pt x="426" y="577"/>
                    <a:pt x="464" y="569"/>
                    <a:pt x="503" y="553"/>
                  </a:cubicBezTo>
                  <a:cubicBezTo>
                    <a:pt x="785" y="433"/>
                    <a:pt x="704" y="1"/>
                    <a:pt x="39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1"/>
            <p:cNvSpPr/>
            <p:nvPr/>
          </p:nvSpPr>
          <p:spPr>
            <a:xfrm>
              <a:off x="4771173" y="4079524"/>
              <a:ext cx="91593" cy="119815"/>
            </a:xfrm>
            <a:custGeom>
              <a:avLst/>
              <a:gdLst/>
              <a:ahLst/>
              <a:cxnLst/>
              <a:rect l="l" t="t" r="r" b="b"/>
              <a:pathLst>
                <a:path w="3557" h="4653" extrusionOk="0">
                  <a:moveTo>
                    <a:pt x="1779" y="674"/>
                  </a:moveTo>
                  <a:cubicBezTo>
                    <a:pt x="2160" y="1016"/>
                    <a:pt x="2984" y="1890"/>
                    <a:pt x="2984" y="2804"/>
                  </a:cubicBezTo>
                  <a:cubicBezTo>
                    <a:pt x="2984" y="3497"/>
                    <a:pt x="2432" y="4080"/>
                    <a:pt x="1779" y="4080"/>
                  </a:cubicBezTo>
                  <a:cubicBezTo>
                    <a:pt x="1126" y="4080"/>
                    <a:pt x="573" y="3497"/>
                    <a:pt x="573" y="2804"/>
                  </a:cubicBezTo>
                  <a:cubicBezTo>
                    <a:pt x="573" y="1890"/>
                    <a:pt x="1407" y="1016"/>
                    <a:pt x="1779" y="674"/>
                  </a:cubicBezTo>
                  <a:close/>
                  <a:moveTo>
                    <a:pt x="1779" y="1"/>
                  </a:moveTo>
                  <a:cubicBezTo>
                    <a:pt x="1716" y="1"/>
                    <a:pt x="1653" y="21"/>
                    <a:pt x="1598" y="61"/>
                  </a:cubicBezTo>
                  <a:cubicBezTo>
                    <a:pt x="1538" y="111"/>
                    <a:pt x="0" y="1347"/>
                    <a:pt x="0" y="2804"/>
                  </a:cubicBezTo>
                  <a:cubicBezTo>
                    <a:pt x="0" y="3809"/>
                    <a:pt x="814" y="4653"/>
                    <a:pt x="1779" y="4653"/>
                  </a:cubicBezTo>
                  <a:cubicBezTo>
                    <a:pt x="2743" y="4653"/>
                    <a:pt x="3557" y="3809"/>
                    <a:pt x="3557" y="2804"/>
                  </a:cubicBezTo>
                  <a:cubicBezTo>
                    <a:pt x="3557" y="1347"/>
                    <a:pt x="2020" y="121"/>
                    <a:pt x="1960" y="61"/>
                  </a:cubicBezTo>
                  <a:cubicBezTo>
                    <a:pt x="1904" y="21"/>
                    <a:pt x="1841" y="1"/>
                    <a:pt x="1779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1"/>
            <p:cNvSpPr/>
            <p:nvPr/>
          </p:nvSpPr>
          <p:spPr>
            <a:xfrm>
              <a:off x="4944496" y="4407836"/>
              <a:ext cx="20703" cy="14883"/>
            </a:xfrm>
            <a:custGeom>
              <a:avLst/>
              <a:gdLst/>
              <a:ahLst/>
              <a:cxnLst/>
              <a:rect l="l" t="t" r="r" b="b"/>
              <a:pathLst>
                <a:path w="804" h="578" extrusionOk="0">
                  <a:moveTo>
                    <a:pt x="403" y="1"/>
                  </a:moveTo>
                  <a:cubicBezTo>
                    <a:pt x="91" y="1"/>
                    <a:pt x="1" y="433"/>
                    <a:pt x="292" y="553"/>
                  </a:cubicBezTo>
                  <a:cubicBezTo>
                    <a:pt x="332" y="570"/>
                    <a:pt x="371" y="577"/>
                    <a:pt x="409" y="577"/>
                  </a:cubicBezTo>
                  <a:cubicBezTo>
                    <a:pt x="643" y="577"/>
                    <a:pt x="803" y="281"/>
                    <a:pt x="604" y="81"/>
                  </a:cubicBezTo>
                  <a:cubicBezTo>
                    <a:pt x="553" y="31"/>
                    <a:pt x="483" y="1"/>
                    <a:pt x="40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5" name="Google Shape;1865;p41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BIOLOGY ICONS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2" name="Google Shape;1892;p44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1893" name="Google Shape;1893;p44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4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4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4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4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4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4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4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4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4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4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4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4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6" name="Google Shape;1906;p44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1907" name="Google Shape;1907;p44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4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" name="Google Shape;1909;p44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1910" name="Google Shape;1910;p44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4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4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4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1914;p44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1915" name="Google Shape;1915;p44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4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7" name="Google Shape;1917;p44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1918" name="Google Shape;1918;p44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4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4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1" name="Google Shape;1921;p44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1922" name="Google Shape;1922;p44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4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4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5" name="Google Shape;1925;p44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1926" name="Google Shape;1926;p44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4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8" name="Google Shape;1928;p44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1929" name="Google Shape;1929;p44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4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4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4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3" name="Google Shape;1933;p44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1934" name="Google Shape;1934;p44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4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4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4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8" name="Google Shape;1938;p44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1939" name="Google Shape;1939;p44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4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4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4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4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4" name="Google Shape;1944;p44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945" name="Google Shape;1945;p44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4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4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4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4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4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4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4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4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4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4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4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4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4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4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4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4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4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4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4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4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4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" name="Google Shape;1967;p44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968" name="Google Shape;1968;p44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4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4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4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4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4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4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4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4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4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4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4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4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4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4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4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4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4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4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4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4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4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4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4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4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4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4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4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4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4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4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4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4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4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4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4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4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4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4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4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4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4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4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7" name="Google Shape;2027;p44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2028" name="Google Shape;2028;p44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4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4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4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4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4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4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4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4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4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0" name="Google Shape;2040;p44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2041" name="Google Shape;2041;p44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4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4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4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4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4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4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4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4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4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1" name="Google Shape;2051;p44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2052" name="Google Shape;2052;p44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4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4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4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6" name="Google Shape;2056;p44"/>
          <p:cNvGrpSpPr/>
          <p:nvPr/>
        </p:nvGrpSpPr>
        <p:grpSpPr>
          <a:xfrm>
            <a:off x="2491997" y="2339036"/>
            <a:ext cx="586986" cy="517740"/>
            <a:chOff x="3161917" y="2170682"/>
            <a:chExt cx="458870" cy="404737"/>
          </a:xfrm>
        </p:grpSpPr>
        <p:sp>
          <p:nvSpPr>
            <p:cNvPr id="2057" name="Google Shape;2057;p44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4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4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0" name="Google Shape;2060;p44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2061" name="Google Shape;2061;p44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4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4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4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4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4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" name="Google Shape;2067;p44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2068" name="Google Shape;2068;p44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4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4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4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4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4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4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5" name="Google Shape;2075;p44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2076" name="Google Shape;2076;p44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4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4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4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4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1" name="Google Shape;2081;p44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2082" name="Google Shape;2082;p44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4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4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4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4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4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4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4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4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4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2" name="Google Shape;2092;p44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3" name="Google Shape;2093;p44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2094;p44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44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6" name="Google Shape;2096;p44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2097" name="Google Shape;2097;p44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4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9" name="Google Shape;2099;p44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2100" name="Google Shape;2100;p44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4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" name="Google Shape;2102;p44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2103" name="Google Shape;2103;p44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4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5" name="Google Shape;2105;p44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2106" name="Google Shape;2106;p44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4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8" name="Google Shape;2108;p44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2109" name="Google Shape;2109;p44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4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" name="Google Shape;2111;p44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2112" name="Google Shape;2112;p44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4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4" name="Google Shape;2114;p44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2115" name="Google Shape;2115;p44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4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44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2118" name="Google Shape;2118;p44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2119" name="Google Shape;2119;p44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2120" name="Google Shape;2120;p44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</p:grpSp>
      <p:grpSp>
        <p:nvGrpSpPr>
          <p:cNvPr id="2121" name="Google Shape;2121;p44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2122" name="Google Shape;2122;p44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4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4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5" name="Google Shape;2125;p44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2126" name="Google Shape;2126;p44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4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4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9" name="Google Shape;2129;p44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2130" name="Google Shape;2130;p44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4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4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3" name="Google Shape;2133;p44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2134" name="Google Shape;2134;p44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4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4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" name="Google Shape;2137;p44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2138" name="Google Shape;2138;p44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4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4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1" name="Google Shape;2141;p44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2142" name="Google Shape;2142;p44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4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4" name="Google Shape;2144;p44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44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44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7" name="Google Shape;2147;p44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44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44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44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44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2152;p44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3" name="Google Shape;2153;p44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4" name="Google Shape;2154;p44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5" name="Google Shape;2155;p44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2156" name="Google Shape;2156;p44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4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8" name="Google Shape;2158;p44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9" name="Google Shape;2159;p44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2160" name="Google Shape;2160;p44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4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2" name="Google Shape;2162;p44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2163" name="Google Shape;2163;p44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4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5" name="Google Shape;2165;p44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2166;p44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7" name="Google Shape;2167;p44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8" name="Google Shape;2168;p44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2169" name="Google Shape;2169;p44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4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4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4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4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4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4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4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4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8" name="Google Shape;2178;p44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2179" name="Google Shape;2179;p44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4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4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4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4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4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4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4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4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4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4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4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4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4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4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4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5" name="Google Shape;2195;p44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2196" name="Google Shape;2196;p44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4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8" name="Google Shape;2198;p44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2199" name="Google Shape;2199;p44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4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4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4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4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4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4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4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4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4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4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4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4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4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4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4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4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4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4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4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9" name="Google Shape;2219;p44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2220" name="Google Shape;2220;p44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4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4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4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4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4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4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4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4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4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4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4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4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4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4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4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4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4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4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4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4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4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4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4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4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4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4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4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4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4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4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4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4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4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4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4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4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4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4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4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4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4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4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4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4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4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4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4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4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4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4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4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4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4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4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4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4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4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4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4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4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4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4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4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4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4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4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4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4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4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4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4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4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4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4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4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4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4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8" name="Google Shape;2298;p44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44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44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1" name="Google Shape;2301;p44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2" name="Google Shape;2302;p44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3" name="Google Shape;2303;p44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4" name="Google Shape;2304;p44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5" name="Google Shape;2305;p44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6" name="Google Shape;2306;p44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7" name="Google Shape;2307;p44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8" name="Google Shape;2308;p44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9" name="Google Shape;2309;p44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0" name="Google Shape;2310;p44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2311;p44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2" name="Google Shape;2312;p44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44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44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44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2316;p44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7" name="Google Shape;2317;p44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8" name="Google Shape;2318;p44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2319;p44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44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1" name="Google Shape;2321;p44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2322" name="Google Shape;2322;p44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4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4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4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4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4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4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4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4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4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4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4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4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4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4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4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4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4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4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4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4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4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4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4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4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4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4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4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4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4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4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4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4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4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4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4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4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4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4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4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4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4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4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4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4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4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4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4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4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4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4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4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4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4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4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4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4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4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4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4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4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4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4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4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4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4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4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4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4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4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4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4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4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4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4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4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4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4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4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4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4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4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4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4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4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4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4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4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4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4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4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4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4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4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4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4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4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4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4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4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4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4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4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4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4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4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4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4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4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4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4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4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4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4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4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4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4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4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4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4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4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4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4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4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4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4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4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4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4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4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4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4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4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4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4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4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4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4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4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4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4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4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4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4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4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4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4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4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4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4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4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4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4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4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4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4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4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4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4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4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4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4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4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4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4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4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4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4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4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4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4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4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4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4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4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4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6" name="Google Shape;2506;p45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2507" name="Google Shape;2507;p45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5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5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0" name="Google Shape;2510;p45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2511" name="Google Shape;2511;p45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5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3" name="Google Shape;2513;p45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2514" name="Google Shape;2514;p45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5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6" name="Google Shape;2516;p45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2517" name="Google Shape;2517;p45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5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9" name="Google Shape;2519;p45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2520" name="Google Shape;2520;p45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1" name="Google Shape;2521;p45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2522" name="Google Shape;2522;p45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5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5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5" name="Google Shape;2525;p45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2526" name="Google Shape;2526;p45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7" name="Google Shape;2527;p45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2528" name="Google Shape;2528;p45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5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30" name="Google Shape;2530;p45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2531" name="Google Shape;2531;p45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5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3" name="Google Shape;2533;p45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2534" name="Google Shape;2534;p45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2535" name="Google Shape;2535;p45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36" name="Google Shape;2536;p45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2537" name="Google Shape;2537;p45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45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539" name="Google Shape;2539;p45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0" name="Google Shape;2540;p45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2541" name="Google Shape;2541;p45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5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5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5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45" name="Google Shape;2545;p45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2546" name="Google Shape;2546;p45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5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5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45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50" name="Google Shape;2550;p45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2551" name="Google Shape;2551;p45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2552" name="Google Shape;2552;p45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2553" name="Google Shape;2553;p45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4" name="Google Shape;2554;p45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5" name="Google Shape;2555;p45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2556" name="Google Shape;2556;p45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557" name="Google Shape;2557;p45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2558" name="Google Shape;2558;p45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9" name="Google Shape;2559;p45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560" name="Google Shape;2560;p45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2561" name="Google Shape;2561;p45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45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63" name="Google Shape;2563;p45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2564" name="Google Shape;2564;p45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2565" name="Google Shape;2565;p45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45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45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2568" name="Google Shape;2568;p45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5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5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1" name="Google Shape;2571;p45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2572" name="Google Shape;2572;p45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5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5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5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6" name="Google Shape;2576;p45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2577" name="Google Shape;2577;p45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5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5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5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5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5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3" name="Google Shape;2583;p45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2584" name="Google Shape;2584;p45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5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5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7" name="Google Shape;2587;p45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2588" name="Google Shape;2588;p45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2589" name="Google Shape;2589;p45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5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5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2" name="Google Shape;2592;p45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2593" name="Google Shape;2593;p45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45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45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6" name="Google Shape;2596;p45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2597" name="Google Shape;2597;p45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45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45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00" name="Google Shape;2600;p45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2601" name="Google Shape;2601;p45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5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3" name="Google Shape;2603;p45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2604" name="Google Shape;2604;p45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2605" name="Google Shape;2605;p45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45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7" name="Google Shape;2607;p45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2608" name="Google Shape;2608;p45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45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0" name="Google Shape;2610;p45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2611" name="Google Shape;2611;p45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45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3" name="Google Shape;2613;p45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2614" name="Google Shape;2614;p45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45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16" name="Google Shape;2616;p45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617" name="Google Shape;2617;p45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5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45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620" name="Google Shape;2620;p45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5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5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5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5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5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5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5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5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5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0" name="Google Shape;2630;p45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631" name="Google Shape;2631;p45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632" name="Google Shape;2632;p45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45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4" name="Google Shape;2634;p45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635" name="Google Shape;2635;p45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636" name="Google Shape;2636;p45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45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38" name="Google Shape;2638;p45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639" name="Google Shape;2639;p45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45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41" name="Google Shape;2641;p45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642" name="Google Shape;2642;p45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45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44" name="Google Shape;2644;p45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645" name="Google Shape;2645;p45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45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47" name="Google Shape;2647;p45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48" name="Google Shape;2648;p45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649" name="Google Shape;2649;p45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650" name="Google Shape;2650;p45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5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5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5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654" name="Google Shape;2654;p45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5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5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7" name="Google Shape;2657;p45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658" name="Google Shape;2658;p45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45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45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1" name="Google Shape;2661;p45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662" name="Google Shape;2662;p45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5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5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5" name="Google Shape;2665;p45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666" name="Google Shape;2666;p45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45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45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69" name="Google Shape;2669;p45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670" name="Google Shape;2670;p45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5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5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5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5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5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5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5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5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5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5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5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5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5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5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5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5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7" name="Google Shape;2687;p45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8" name="Google Shape;2688;p45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689" name="Google Shape;2689;p45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5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1" name="Google Shape;2691;p45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692" name="Google Shape;2692;p45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5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5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5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5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5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5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5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5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5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5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3" name="Google Shape;2703;p45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704" name="Google Shape;2704;p45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5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5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5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5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5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5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5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5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5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5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5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5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5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5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5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5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5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5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5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5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5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5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5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5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5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5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1" name="Google Shape;2731;p45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732" name="Google Shape;2732;p45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733" name="Google Shape;2733;p45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734" name="Google Shape;2734;p45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5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736" name="Google Shape;2736;p45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5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5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739" name="Google Shape;2739;p45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740" name="Google Shape;2740;p45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741" name="Google Shape;2741;p45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5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5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5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5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746" name="Google Shape;2746;p45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5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5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5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5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5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5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5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5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5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5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5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5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5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5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5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5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5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5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5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5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5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5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5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5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5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5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5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5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5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5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5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5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5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5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5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5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5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5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5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5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7" name="Google Shape;2787;p45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788" name="Google Shape;2788;p45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9" name="Google Shape;2789;p45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790" name="Google Shape;2790;p45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5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5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5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4" name="Google Shape;2794;p45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795" name="Google Shape;2795;p45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5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5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5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9" name="Google Shape;2799;p45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800" name="Google Shape;2800;p45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5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5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5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4" name="Google Shape;2804;p45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805" name="Google Shape;2805;p45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806" name="Google Shape;2806;p45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5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5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5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0" name="Google Shape;2810;p45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811" name="Google Shape;2811;p45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5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5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4" name="Google Shape;2814;p45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815" name="Google Shape;2815;p45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5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5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8" name="Google Shape;2818;p45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819" name="Google Shape;2819;p45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5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5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5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3" name="Google Shape;2823;p45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824" name="Google Shape;2824;p45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5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5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7" name="Google Shape;2827;p45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828" name="Google Shape;2828;p45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5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0" name="Google Shape;2830;p45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831" name="Google Shape;2831;p45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2832" name="Google Shape;2832;p45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5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5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5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5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5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5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5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5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5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5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5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5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5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5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5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5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5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5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5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5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45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45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45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45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5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5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5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45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45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45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45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45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5" name="Google Shape;2865;p45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2866" name="Google Shape;2866;p45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45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45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45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45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45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45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73" name="Google Shape;2873;p45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2874" name="Google Shape;2874;p45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5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5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5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5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5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0" name="Google Shape;2880;p45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2881" name="Google Shape;2881;p45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5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5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5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5" name="Google Shape;2885;p45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2886" name="Google Shape;2886;p45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5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5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9" name="Google Shape;2889;p45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2890" name="Google Shape;2890;p45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2891" name="Google Shape;2891;p45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5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3" name="Google Shape;2893;p45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2894" name="Google Shape;2894;p45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45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6" name="Google Shape;2896;p45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2897" name="Google Shape;2897;p45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45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45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00" name="Google Shape;2900;p45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2901" name="Google Shape;2901;p45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2902" name="Google Shape;2902;p45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5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45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5" name="Google Shape;2905;p45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2906" name="Google Shape;2906;p45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45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45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9" name="Google Shape;2909;p45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2910" name="Google Shape;2910;p45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45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12" name="Google Shape;2912;p45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2913" name="Google Shape;2913;p45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5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5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5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5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5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5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5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5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5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5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5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5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6" name="Google Shape;2926;p45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2927" name="Google Shape;2927;p45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928" name="Google Shape;2928;p45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45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45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1" name="Google Shape;2931;p45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932" name="Google Shape;2932;p45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45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5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5" name="Google Shape;2935;p45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936" name="Google Shape;2936;p45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45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5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39" name="Google Shape;2939;p45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940" name="Google Shape;2940;p45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5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5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5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5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5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5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5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5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5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5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1" name="Google Shape;2951;p45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952" name="Google Shape;2952;p45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5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4" name="Google Shape;2954;p45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955" name="Google Shape;2955;p45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5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5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5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5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5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5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5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5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5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5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5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5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5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5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5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5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5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5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5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5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5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5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5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5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5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5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5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5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5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5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5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5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5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5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5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5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2" name="Google Shape;2992;p45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993" name="Google Shape;2993;p45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5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5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5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5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5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5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5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5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5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5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5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5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5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5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8" name="Google Shape;3008;p45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3009" name="Google Shape;3009;p45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3010" name="Google Shape;3010;p45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45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2" name="Google Shape;3012;p45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3013" name="Google Shape;3013;p45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45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5" name="Google Shape;3015;p45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3016" name="Google Shape;3016;p45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45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8" name="Google Shape;3018;p45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3019" name="Google Shape;3019;p45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45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21" name="Google Shape;3021;p45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3022" name="Google Shape;3022;p45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3023" name="Google Shape;3023;p45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45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45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26" name="Google Shape;3026;p45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3027" name="Google Shape;3027;p45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45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45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0" name="Google Shape;3030;p45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3031" name="Google Shape;3031;p45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45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45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4" name="Google Shape;3034;p45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3035" name="Google Shape;3035;p45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45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45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8" name="Google Shape;3038;p45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3039" name="Google Shape;3039;p45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45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45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2" name="Google Shape;3042;p45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3043" name="Google Shape;3043;p45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45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45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6" name="Google Shape;3046;p45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3047" name="Google Shape;3047;p45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45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45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0" name="Google Shape;3050;p45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3051" name="Google Shape;3051;p45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45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45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4" name="Google Shape;3054;p45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3055" name="Google Shape;3055;p45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45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5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8" name="Google Shape;3058;p45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3059" name="Google Shape;3059;p45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45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45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62" name="Google Shape;3062;p45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3063" name="Google Shape;3063;p45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3064" name="Google Shape;3064;p45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45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6" name="Google Shape;3066;p45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3067" name="Google Shape;3067;p45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45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9" name="Google Shape;3069;p45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3070" name="Google Shape;3070;p45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45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2" name="Google Shape;3072;p45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3073" name="Google Shape;3073;p45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45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5" name="Google Shape;3075;p45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3076" name="Google Shape;3076;p45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5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8" name="Google Shape;3078;p45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3079" name="Google Shape;3079;p45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5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1" name="Google Shape;3081;p45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3082" name="Google Shape;3082;p45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5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4" name="Google Shape;3084;p45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3085" name="Google Shape;3085;p45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45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7" name="Google Shape;3087;p45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3088" name="Google Shape;3088;p45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5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0" name="Google Shape;3090;p45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3091" name="Google Shape;3091;p45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5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93" name="Google Shape;3093;p45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4" name="Google Shape;3094;p45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5" name="Google Shape;3095;p45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6" name="Google Shape;3096;p45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7" name="Google Shape;3097;p45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8" name="Google Shape;3098;p45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9" name="Google Shape;3099;p45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0" name="Google Shape;3100;p45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1" name="Google Shape;3101;p45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2" name="Google Shape;3102;p45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3" name="Google Shape;3103;p45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4" name="Google Shape;3104;p45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5" name="Google Shape;3105;p45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6" name="Google Shape;3106;p45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7" name="Google Shape;3107;p45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8" name="Google Shape;3108;p45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9" name="Google Shape;3109;p45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0" name="Google Shape;3110;p45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1" name="Google Shape;3111;p45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" name="Google Shape;3112;p45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3" name="Google Shape;3113;p45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4" name="Google Shape;3114;p45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5" name="Google Shape;3115;p45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6" name="Google Shape;3116;p45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7" name="Google Shape;3117;p45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8" name="Google Shape;3118;p45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9" name="Google Shape;3119;p45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0" name="Google Shape;3120;p45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1" name="Google Shape;3121;p45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2" name="Google Shape;3122;p45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3" name="Google Shape;3123;p45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4" name="Google Shape;3124;p45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5" name="Google Shape;3125;p45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6" name="Google Shape;3126;p45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7" name="Google Shape;3127;p45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8" name="Google Shape;3128;p45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3129" name="Google Shape;3129;p45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5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5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5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5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5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5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5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5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5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5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5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5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5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5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5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5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5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5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5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5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5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5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5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5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5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5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5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5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5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5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5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5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5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5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5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5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5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5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5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5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5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5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5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5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5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5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5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5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5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5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5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5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5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5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5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5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5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5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5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5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5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5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5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5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5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5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5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5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5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5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5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5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5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5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5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5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5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5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5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5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5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5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5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5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5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5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5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5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5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5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5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5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5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5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5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5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5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5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5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5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5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5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5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5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5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5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5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5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5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5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5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5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5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5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5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5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5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5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5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5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5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5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5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5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5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5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5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5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5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5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5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5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5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5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5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5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5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5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5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5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5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5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5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5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5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5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5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5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5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5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5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5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5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5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5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5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5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5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5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5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5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5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5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5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5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5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5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5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5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5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5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5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5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5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5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5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5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5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5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5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5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5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5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5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5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5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5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5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5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5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5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5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5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5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5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5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5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5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5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5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5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5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5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5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5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5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5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5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5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5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5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5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5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5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5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5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5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5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5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5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5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5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5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5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5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5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5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5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5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5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5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5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5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5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5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5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5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5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5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5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5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5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5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5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5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5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5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5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5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5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5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5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5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5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5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5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5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5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5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5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5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5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5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5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5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5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5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5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5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5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5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5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5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5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5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5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5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5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5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5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5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5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5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5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5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5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5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5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5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5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5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5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5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5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5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5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5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5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5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5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5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5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5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5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5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5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5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5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5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5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5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5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5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5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5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5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5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5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5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5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5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5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5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5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5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5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5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5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5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5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5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5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5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5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5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5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5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5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5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5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5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5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5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5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5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5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5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5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5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5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5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5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5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5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5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5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5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5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5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5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5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45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5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5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5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5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5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5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5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5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5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5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5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5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5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5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5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5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5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5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5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5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5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5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5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5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5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5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5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5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5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5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5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5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5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5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5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5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5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5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5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5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5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5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5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5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5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5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5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5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5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5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5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5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5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5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5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5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5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5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5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5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5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5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5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5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5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45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45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45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45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45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45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45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45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45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45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45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45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45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45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45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45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45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45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45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45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45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45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45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45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45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45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45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45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45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45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45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45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45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45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45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45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45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45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45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45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45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45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45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45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45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45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45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45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45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45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45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45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45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45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45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45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45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45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45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45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45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45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45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45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45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45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45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45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45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45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45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45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45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45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45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45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45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45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45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45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45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45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45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45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45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45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45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45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45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45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45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45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45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45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45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45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45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45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45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45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45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45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5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5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5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5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5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5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5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5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5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5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5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5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5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5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5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5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5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5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5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5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5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5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5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5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5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5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5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5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5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5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5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5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5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5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5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5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5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5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5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5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5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5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5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5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5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5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5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5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5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5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5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5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5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5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5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5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5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5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5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5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5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5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5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5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5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5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5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5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5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5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5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5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5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5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45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45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45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45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45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45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45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45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45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45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45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45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45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45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45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45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45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45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45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45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45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45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45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45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45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45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45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45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45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45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45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45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45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45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45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45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45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45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45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45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45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45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45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45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45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45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45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45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45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45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45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45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45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45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45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45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45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45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45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5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5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5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5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5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5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5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5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5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5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5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5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5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5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5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5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5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5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5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5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5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5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5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5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5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5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5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5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5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5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5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5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5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5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5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5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5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5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5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5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5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5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5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5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5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5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5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5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5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5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5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5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5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5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5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5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5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5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5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5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5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5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5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5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5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5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5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5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5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5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5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5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5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5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5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5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5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5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5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5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5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5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5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5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5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5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5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45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45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45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45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45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45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45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45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45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45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45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45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45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45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45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45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45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45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45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45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45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45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45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45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45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45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45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45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45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45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45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45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45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45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45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45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45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45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45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45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45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45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45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45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45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45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45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45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45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45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45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5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5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5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5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5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5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5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5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5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5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5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5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5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5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5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5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5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5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5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5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5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5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5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5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5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5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5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5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5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5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5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5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5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5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5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5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5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5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5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5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5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5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5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5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5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5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5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5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5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45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45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45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45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45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45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45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45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45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45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45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45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45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45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45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45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45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45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45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45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45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45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45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45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45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45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45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45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45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45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45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45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45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45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45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5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45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45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5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45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45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5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45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45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5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45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45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5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5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5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5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5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5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5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5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45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45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45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45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45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45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5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5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45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45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5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5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5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5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5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5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45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45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45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45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45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45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5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45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45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45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45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45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45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45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45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45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45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45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45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45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45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45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45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45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45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45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45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45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45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45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45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45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2" name="Google Shape;4082;p45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4083" name="Google Shape;4083;p45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4084" name="Google Shape;4084;p45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45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86" name="Google Shape;4086;p45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45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8" name="Google Shape;4088;p45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4089" name="Google Shape;4089;p45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4090" name="Google Shape;4090;p4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091" name="Google Shape;4091;p4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92" name="Google Shape;4092;p45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4093" name="Google Shape;4093;p4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4094" name="Google Shape;4094;p4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4095" name="Google Shape;4095;p4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4096" name="Google Shape;4096;p4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1" name="Google Shape;4101;p45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4102" name="Google Shape;4102;p4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103" name="Google Shape;4103;p4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04" name="Google Shape;4104;p45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4105" name="Google Shape;4105;p4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106" name="Google Shape;4106;p4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11" name="Google Shape;4111;p45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4112" name="Google Shape;4112;p4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4114" name="Google Shape;4114;p45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4115" name="Google Shape;4115;p4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117" name="Google Shape;4117;p4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4118" name="Google Shape;4118;p45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4119" name="Google Shape;4119;p4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4121" name="Google Shape;4121;p45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4122" name="Google Shape;4122;p4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123" name="Google Shape;4123;p4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24" name="Google Shape;4124;p45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4125" name="Google Shape;4125;p4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4126" name="Google Shape;4126;p4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4127" name="Google Shape;4127;p4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4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29" name="Google Shape;4129;p45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4130" name="Google Shape;4130;p4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131" name="Google Shape;4131;p4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2" name="Google Shape;4132;p45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4133" name="Google Shape;4133;p4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134" name="Google Shape;4134;p4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5" name="Google Shape;4135;p45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4136" name="Google Shape;4136;p4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137" name="Google Shape;4137;p4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38" name="Google Shape;4138;p45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5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45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1" name="Google Shape;4141;p45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4142" name="Google Shape;4142;p4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58" name="Google Shape;4158;p45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45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45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5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5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5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5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5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5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5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5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5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5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5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5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5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5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5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5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5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5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5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80" name="Google Shape;4180;p45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4181" name="Google Shape;4181;p4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83" name="Google Shape;4183;p45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84" name="Google Shape;4184;p45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4185" name="Google Shape;4185;p4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89" name="Google Shape;4189;p45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5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5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5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5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5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5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96" name="Google Shape;4196;p45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4197" name="Google Shape;4197;p4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01" name="Google Shape;4201;p45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5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5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5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5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5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5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5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5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5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45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45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45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45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45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45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45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45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45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45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45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45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45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45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45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5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5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5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5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30" name="Google Shape;4230;p45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4231" name="Google Shape;4231;p4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33" name="Google Shape;4233;p45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34" name="Google Shape;4234;p45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4235" name="Google Shape;4235;p4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7" name="Google Shape;4237;p45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4238" name="Google Shape;4238;p4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0" name="Google Shape;4240;p45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5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5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5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5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5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5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5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48" name="Google Shape;4248;p45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4249" name="Google Shape;4249;p4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53" name="Google Shape;4253;p45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5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5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5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5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5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5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5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61" name="Google Shape;4261;p45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4262" name="Google Shape;4262;p4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66" name="Google Shape;4266;p45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5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5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5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5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5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5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5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5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5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5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5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5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5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5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5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5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5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5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5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5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5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5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5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5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5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5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5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5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5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5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5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5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5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5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5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5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5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5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5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5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5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8" name="Google Shape;4308;p45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4309" name="Google Shape;4309;p4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4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11" name="Google Shape;4311;p45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5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5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5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5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5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5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5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5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5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5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5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5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5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5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5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5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5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5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5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5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5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5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5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5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5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5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5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5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5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5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5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5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5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5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6" name="Google Shape;4346;p45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4347" name="Google Shape;4347;p45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4348" name="Google Shape;4348;p45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45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45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45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45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45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45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45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45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45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45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45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45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45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45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45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45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45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45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45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45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45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45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45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45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45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45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45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45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45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45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45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45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45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45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45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45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45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45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45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45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45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45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45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45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45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45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45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45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45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45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45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45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45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45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45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45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45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45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45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45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45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45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45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45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45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45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45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45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45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45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45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45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45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45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45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45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45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45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45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45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45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45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45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45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45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45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45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45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45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45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45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45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45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45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45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45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45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45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45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45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45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45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45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45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45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45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45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45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45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45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45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45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45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45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45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45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45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45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45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45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45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45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45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45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45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45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45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45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45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45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45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45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45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45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45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45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45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45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45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45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45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45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45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45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45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45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45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45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45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45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45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45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45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45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45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45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45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45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45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45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45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45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45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45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45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45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45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45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45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45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45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45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45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45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45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45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45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45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45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45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45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45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45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45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45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45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45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45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45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45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45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45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45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45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45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45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45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45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45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45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45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45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45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45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45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45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45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45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45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45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45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45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45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45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45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45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45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45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45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45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45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45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45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45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45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45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45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45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45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45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45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45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45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45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45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45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45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45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45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45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45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45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45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45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45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45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45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45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45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45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45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45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45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45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45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45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45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45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45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45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45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45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45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45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45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45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45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45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45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45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45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45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45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22" name="Google Shape;4622;p45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3" name="Google Shape;4623;p45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624" name="Google Shape;4624;p45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45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45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45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45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45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45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45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45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45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45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45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45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45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45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45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45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45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45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45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45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45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45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45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45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45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45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45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45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45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45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45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45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45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45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45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60" name="Google Shape;4660;p45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661" name="Google Shape;4661;p45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662" name="Google Shape;4662;p45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45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45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45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45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45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45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45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45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45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45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45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45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45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45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45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78" name="Google Shape;4678;p45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679" name="Google Shape;4679;p45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45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45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45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45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45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45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45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45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45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45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45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45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45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45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45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45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45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45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45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45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45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45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45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45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45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45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45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45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45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45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45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45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45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45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45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45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45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45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45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45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45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45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45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45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45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45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45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45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45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45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45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45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45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45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45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45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45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45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45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45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45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45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45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45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45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45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45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45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45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45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45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45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45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45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45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45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45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45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45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45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45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45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45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45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45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45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45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45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45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45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45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45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45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45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45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45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45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45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45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45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45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45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45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45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45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45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45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45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45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45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45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45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45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45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45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45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45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45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45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45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45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45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45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45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45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45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45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45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45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45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45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45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45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45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45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45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45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45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45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45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45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45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45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45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45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45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45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45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45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45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45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45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45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45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45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45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45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45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45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45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45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45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45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45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45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45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45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45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45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45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45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45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45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45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45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45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45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45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45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45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45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45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45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45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45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45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45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45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45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45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45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45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45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45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45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45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45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45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45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45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45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45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45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45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45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45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45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45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45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45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45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45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45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45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45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45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45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45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45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45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45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45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45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45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45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45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45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45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45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45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45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45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45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45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45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45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45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45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45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45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45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45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45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45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45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45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45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45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45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45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45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45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45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45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45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45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45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45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45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45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45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45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45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45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45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45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45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45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45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45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45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45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45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45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45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45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45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45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45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45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45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45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45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45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45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45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45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45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45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45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45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45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45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45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45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45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45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45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45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45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45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45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45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45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45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45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45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45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45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45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45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45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92" name="Google Shape;4992;p45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9" name="Google Shape;4999;p46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5000" name="Google Shape;5000;p46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6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6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6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6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5" name="Google Shape;5005;p46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6" name="Google Shape;5006;p46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5007" name="Google Shape;5007;p46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6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6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0" name="Google Shape;5010;p46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5011" name="Google Shape;5011;p46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6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6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6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5" name="Google Shape;5015;p46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5016" name="Google Shape;5016;p46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6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6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6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0" name="Google Shape;5020;p46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5021" name="Google Shape;5021;p46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6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6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6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6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26" name="Google Shape;5026;p46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27" name="Google Shape;5027;p46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5028" name="Google Shape;5028;p46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6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6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31" name="Google Shape;5031;p46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32" name="Google Shape;5032;p46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5033" name="Google Shape;5033;p46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6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6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6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7" name="Google Shape;5037;p46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5038" name="Google Shape;5038;p46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6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0" name="Google Shape;5040;p46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5041" name="Google Shape;5041;p46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6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3" name="Google Shape;5043;p46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5044" name="Google Shape;5044;p46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6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6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6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46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46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0" name="Google Shape;5050;p46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5051" name="Google Shape;5051;p46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6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6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6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6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6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6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6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6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6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6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6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6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6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6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6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6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8" name="Google Shape;5068;p46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5069" name="Google Shape;5069;p46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6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6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6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6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6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5" name="Google Shape;5075;p46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5076" name="Google Shape;5076;p46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6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6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6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6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1" name="Google Shape;5081;p46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5082" name="Google Shape;5082;p46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6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4" name="Google Shape;5084;p46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5085" name="Google Shape;5085;p46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6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6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8" name="Google Shape;5088;p46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5089" name="Google Shape;5089;p46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6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6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2" name="Google Shape;5092;p46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5093" name="Google Shape;5093;p46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46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5" name="Google Shape;5095;p46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5096" name="Google Shape;5096;p46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6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46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6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0" name="Google Shape;5100;p46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5101" name="Google Shape;5101;p46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6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3" name="Google Shape;5103;p46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5104" name="Google Shape;5104;p46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6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6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6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46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6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6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6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6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6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6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6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46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6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6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6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6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6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2" name="Google Shape;5122;p46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5123" name="Google Shape;5123;p46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6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6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6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6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6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29" name="Google Shape;5129;p46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30" name="Google Shape;5130;p46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5131" name="Google Shape;5131;p46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6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46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6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6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6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7" name="Google Shape;5137;p46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5138" name="Google Shape;5138;p46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6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6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6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6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6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4" name="Google Shape;5144;p46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5145" name="Google Shape;5145;p46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46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46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8" name="Google Shape;5148;p46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9" name="Google Shape;5149;p46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5150" name="Google Shape;5150;p46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46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6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6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6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6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6" name="Google Shape;5156;p46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57" name="Google Shape;5157;p46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5158" name="Google Shape;5158;p46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6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6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1" name="Google Shape;5161;p46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5162" name="Google Shape;5162;p46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6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6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46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6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6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6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46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6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6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6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6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6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46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6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6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6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9" name="Google Shape;5179;p46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5180" name="Google Shape;5180;p46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6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6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6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6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6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6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6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6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6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6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6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6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6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4" name="Google Shape;5194;p46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5195" name="Google Shape;5195;p46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6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6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6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6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6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6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6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6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4" name="Google Shape;5204;p46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5205" name="Google Shape;5205;p46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6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46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46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6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6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6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2" name="Google Shape;5212;p46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5213" name="Google Shape;5213;p46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6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5" name="Google Shape;5215;p46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5216" name="Google Shape;5216;p46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6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8" name="Google Shape;5218;p46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19" name="Google Shape;5219;p46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5220" name="Google Shape;5220;p46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6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6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6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6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46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6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7" name="Google Shape;5227;p46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5228" name="Google Shape;5228;p46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6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30" name="Google Shape;5230;p46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1" name="Google Shape;5231;p46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5232" name="Google Shape;5232;p46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6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4" name="Google Shape;5234;p46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5235" name="Google Shape;5235;p46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46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46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46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6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46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5241" name="Google Shape;5241;p46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6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46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46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6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6" name="Google Shape;5246;p46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7" name="Google Shape;5247;p46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5248" name="Google Shape;5248;p46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46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6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3" name="Google Shape;5253;p46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5254" name="Google Shape;5254;p46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6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9" name="Google Shape;5259;p46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5260" name="Google Shape;5260;p46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46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46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46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46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5" name="Google Shape;5265;p46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5266" name="Google Shape;5266;p46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6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6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9" name="Google Shape;5269;p46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5270" name="Google Shape;5270;p46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6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6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4" name="Google Shape;5274;p46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5275" name="Google Shape;5275;p46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9" name="Google Shape;5279;p46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5280" name="Google Shape;5280;p46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3" name="Google Shape;5283;p46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5284" name="Google Shape;5284;p46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86" name="Google Shape;5286;p46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87" name="Google Shape;5287;p46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5288" name="Google Shape;5288;p46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6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46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6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6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4" name="Google Shape;5294;p46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5295" name="Google Shape;5295;p46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7" name="Google Shape;5297;p46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5298" name="Google Shape;5298;p46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6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46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4" name="Google Shape;5304;p46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5305" name="Google Shape;5305;p46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7" name="Google Shape;5307;p46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5308" name="Google Shape;5308;p46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6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6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46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6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6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8" name="Google Shape;5318;p46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5319" name="Google Shape;5319;p46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46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6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46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3" name="Google Shape;5323;p46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5324" name="Google Shape;5324;p46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6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46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46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46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6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6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6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6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6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6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6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6" name="Google Shape;5336;p46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37" name="Google Shape;5337;p46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5338" name="Google Shape;5338;p46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6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6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6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6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6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6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5" name="Google Shape;5345;p46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5346" name="Google Shape;5346;p46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6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6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6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6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6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46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6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4" name="Google Shape;5354;p46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5355" name="Google Shape;5355;p46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6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6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6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9" name="Google Shape;5359;p46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5360" name="Google Shape;5360;p46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6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6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6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4" name="Google Shape;5364;p46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5365" name="Google Shape;5365;p46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6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6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6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6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>
            <a:spLocks noGrp="1"/>
          </p:cNvSpPr>
          <p:nvPr>
            <p:ph type="ctrTitle" idx="8"/>
          </p:nvPr>
        </p:nvSpPr>
        <p:spPr>
          <a:xfrm rot="-5400000">
            <a:off x="-1117052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CONTENTS</a:t>
            </a:r>
            <a:endParaRPr sz="2000" dirty="0"/>
          </a:p>
        </p:txBody>
      </p:sp>
      <p:sp>
        <p:nvSpPr>
          <p:cNvPr id="107" name="Google Shape;107;p24"/>
          <p:cNvSpPr txBox="1">
            <a:spLocks noGrp="1"/>
          </p:cNvSpPr>
          <p:nvPr>
            <p:ph type="ctrTitle"/>
          </p:nvPr>
        </p:nvSpPr>
        <p:spPr>
          <a:xfrm>
            <a:off x="3127105" y="1049906"/>
            <a:ext cx="2006400" cy="9943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01 ABOUT THE DISEASE</a:t>
            </a:r>
            <a:endParaRPr sz="2800" dirty="0"/>
          </a:p>
        </p:txBody>
      </p:sp>
      <p:sp>
        <p:nvSpPr>
          <p:cNvPr id="108" name="Google Shape;108;p24"/>
          <p:cNvSpPr txBox="1">
            <a:spLocks noGrp="1"/>
          </p:cNvSpPr>
          <p:nvPr>
            <p:ph type="subTitle" idx="1"/>
          </p:nvPr>
        </p:nvSpPr>
        <p:spPr>
          <a:xfrm>
            <a:off x="3221455" y="1948416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TRG for </a:t>
            </a:r>
            <a:r>
              <a:rPr lang="it-IT" sz="1200" dirty="0" err="1"/>
              <a:t>Liver</a:t>
            </a:r>
            <a:r>
              <a:rPr lang="it-IT" sz="1200" dirty="0"/>
              <a:t> </a:t>
            </a:r>
            <a:r>
              <a:rPr lang="it-IT" sz="1200" dirty="0" err="1"/>
              <a:t>Metastases</a:t>
            </a:r>
            <a:endParaRPr sz="1200" dirty="0"/>
          </a:p>
        </p:txBody>
      </p:sp>
      <p:sp>
        <p:nvSpPr>
          <p:cNvPr id="109" name="Google Shape;109;p24"/>
          <p:cNvSpPr txBox="1">
            <a:spLocks noGrp="1"/>
          </p:cNvSpPr>
          <p:nvPr>
            <p:ph type="ctrTitle" idx="2"/>
          </p:nvPr>
        </p:nvSpPr>
        <p:spPr>
          <a:xfrm>
            <a:off x="3167005" y="2612675"/>
            <a:ext cx="2107500" cy="968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3F3F3"/>
                </a:solidFill>
              </a:rPr>
              <a:t>03</a:t>
            </a:r>
            <a:r>
              <a:rPr lang="en" sz="2800" dirty="0"/>
              <a:t> </a:t>
            </a:r>
            <a:r>
              <a:rPr lang="en" sz="2800" dirty="0">
                <a:solidFill>
                  <a:srgbClr val="F3F3F3"/>
                </a:solidFill>
              </a:rPr>
              <a:t>METHODOLOGY</a:t>
            </a:r>
            <a:endParaRPr sz="2800" dirty="0">
              <a:solidFill>
                <a:srgbClr val="F3F3F3"/>
              </a:solidFill>
            </a:endParaRPr>
          </a:p>
        </p:txBody>
      </p:sp>
      <p:sp>
        <p:nvSpPr>
          <p:cNvPr id="110" name="Google Shape;110;p24"/>
          <p:cNvSpPr txBox="1">
            <a:spLocks noGrp="1"/>
          </p:cNvSpPr>
          <p:nvPr>
            <p:ph type="subTitle" idx="5"/>
          </p:nvPr>
        </p:nvSpPr>
        <p:spPr>
          <a:xfrm>
            <a:off x="3270805" y="3490009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200" dirty="0"/>
              <a:t>Data Exploration and PCA</a:t>
            </a:r>
            <a:endParaRPr sz="1200" dirty="0"/>
          </a:p>
        </p:txBody>
      </p:sp>
      <p:sp>
        <p:nvSpPr>
          <p:cNvPr id="111" name="Google Shape;111;p24"/>
          <p:cNvSpPr txBox="1">
            <a:spLocks noGrp="1"/>
          </p:cNvSpPr>
          <p:nvPr>
            <p:ph type="ctrTitle" idx="3"/>
          </p:nvPr>
        </p:nvSpPr>
        <p:spPr>
          <a:xfrm>
            <a:off x="5645305" y="1070975"/>
            <a:ext cx="2631300" cy="9733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3F3F3"/>
                </a:solidFill>
              </a:rPr>
              <a:t>02</a:t>
            </a:r>
            <a:br>
              <a:rPr lang="en" sz="2800" dirty="0"/>
            </a:br>
            <a:r>
              <a:rPr lang="en" sz="2800" dirty="0"/>
              <a:t>DATASET</a:t>
            </a:r>
            <a:endParaRPr sz="2800" dirty="0">
              <a:solidFill>
                <a:srgbClr val="F3F3F3"/>
              </a:solidFill>
            </a:endParaRPr>
          </a:p>
        </p:txBody>
      </p:sp>
      <p:sp>
        <p:nvSpPr>
          <p:cNvPr id="112" name="Google Shape;112;p24"/>
          <p:cNvSpPr txBox="1">
            <a:spLocks noGrp="1"/>
          </p:cNvSpPr>
          <p:nvPr>
            <p:ph type="subTitle" idx="6"/>
          </p:nvPr>
        </p:nvSpPr>
        <p:spPr>
          <a:xfrm>
            <a:off x="5695855" y="1948416"/>
            <a:ext cx="20064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Humanitas</a:t>
            </a:r>
            <a:r>
              <a:rPr lang="en" sz="1200" dirty="0"/>
              <a:t> Research Hospital</a:t>
            </a:r>
            <a:endParaRPr sz="1200" dirty="0"/>
          </a:p>
        </p:txBody>
      </p:sp>
      <p:sp>
        <p:nvSpPr>
          <p:cNvPr id="113" name="Google Shape;113;p24"/>
          <p:cNvSpPr txBox="1">
            <a:spLocks noGrp="1"/>
          </p:cNvSpPr>
          <p:nvPr>
            <p:ph type="ctrTitle" idx="4"/>
          </p:nvPr>
        </p:nvSpPr>
        <p:spPr>
          <a:xfrm>
            <a:off x="5645305" y="2607525"/>
            <a:ext cx="2107500" cy="9733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3F3F3"/>
                </a:solidFill>
              </a:rPr>
              <a:t>04</a:t>
            </a:r>
            <a:r>
              <a:rPr lang="en" sz="2800" dirty="0"/>
              <a:t> </a:t>
            </a:r>
            <a:br>
              <a:rPr lang="en" sz="2800" dirty="0"/>
            </a:br>
            <a:r>
              <a:rPr lang="en" sz="2800" dirty="0">
                <a:solidFill>
                  <a:srgbClr val="F3F3F3"/>
                </a:solidFill>
              </a:rPr>
              <a:t>OBJECTIVES</a:t>
            </a:r>
            <a:endParaRPr sz="2800" dirty="0">
              <a:solidFill>
                <a:srgbClr val="F3F3F3"/>
              </a:solidFill>
            </a:endParaRPr>
          </a:p>
        </p:txBody>
      </p:sp>
      <p:sp>
        <p:nvSpPr>
          <p:cNvPr id="114" name="Google Shape;114;p24"/>
          <p:cNvSpPr txBox="1">
            <a:spLocks noGrp="1"/>
          </p:cNvSpPr>
          <p:nvPr>
            <p:ph type="subTitle" idx="7"/>
          </p:nvPr>
        </p:nvSpPr>
        <p:spPr>
          <a:xfrm>
            <a:off x="5749105" y="3490009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Analysis and </a:t>
            </a:r>
            <a:r>
              <a:rPr lang="it-IT" sz="1200" dirty="0" err="1"/>
              <a:t>Prediction</a:t>
            </a:r>
            <a:endParaRPr sz="1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4" name="Google Shape;5374;p47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5" name="Google Shape;5375;p47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76" name="Google Shape;5376;p47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5377" name="Google Shape;5377;p47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7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7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7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7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2" name="Google Shape;5382;p47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5383" name="Google Shape;5383;p47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7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7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7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7" name="Google Shape;5387;p47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5388" name="Google Shape;5388;p47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7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7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7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47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47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7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5" name="Google Shape;5395;p47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5396" name="Google Shape;5396;p47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7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8" name="Google Shape;5398;p47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5399" name="Google Shape;5399;p47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7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1" name="Google Shape;5401;p47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5402" name="Google Shape;5402;p47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7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04" name="Google Shape;5404;p47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05" name="Google Shape;5405;p47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5406" name="Google Shape;5406;p47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7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47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7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0" name="Google Shape;5410;p47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1" name="Google Shape;5411;p47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2" name="Google Shape;5412;p47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5413" name="Google Shape;5413;p47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47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47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7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7" name="Google Shape;5417;p47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5418" name="Google Shape;5418;p47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47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7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7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2" name="Google Shape;5422;p47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5423" name="Google Shape;5423;p47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7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47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7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7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7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7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7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47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47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3" name="Google Shape;5433;p47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5434" name="Google Shape;5434;p47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7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7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47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7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7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7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7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7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43" name="Google Shape;5443;p47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44" name="Google Shape;5444;p47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5445" name="Google Shape;5445;p47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7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47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8" name="Google Shape;5448;p47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5449" name="Google Shape;5449;p47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7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47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47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47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47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7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6" name="Google Shape;5456;p47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5457" name="Google Shape;5457;p47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7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47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47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1" name="Google Shape;5461;p47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2" name="Google Shape;5462;p47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5463" name="Google Shape;5463;p47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7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5" name="Google Shape;5465;p47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5466" name="Google Shape;5466;p47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47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47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7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7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7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2" name="Google Shape;5472;p47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5473" name="Google Shape;5473;p47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7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5" name="Google Shape;5475;p47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5476" name="Google Shape;5476;p47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7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8" name="Google Shape;5478;p47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5479" name="Google Shape;5479;p47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7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47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2" name="Google Shape;5482;p47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5483" name="Google Shape;5483;p47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47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7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7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7" name="Google Shape;5487;p47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5488" name="Google Shape;5488;p47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47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0" name="Google Shape;5490;p47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5491" name="Google Shape;5491;p47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7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7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47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47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6" name="Google Shape;5496;p47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5497" name="Google Shape;5497;p47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7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7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7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7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47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47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7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5" name="Google Shape;5505;p47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5506" name="Google Shape;5506;p47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47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47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47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7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7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7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47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47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7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7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7" name="Google Shape;5517;p47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5518" name="Google Shape;5518;p47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7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7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7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47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47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5524" name="Google Shape;5524;p47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47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6" name="Google Shape;5526;p47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5527" name="Google Shape;5527;p47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7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9" name="Google Shape;5529;p47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5530" name="Google Shape;5530;p47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7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47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7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4" name="Google Shape;5534;p47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5535" name="Google Shape;5535;p47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47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7" name="Google Shape;5537;p47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5538" name="Google Shape;5538;p47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7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7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1" name="Google Shape;5541;p47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5542" name="Google Shape;5542;p47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7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47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5" name="Google Shape;5545;p47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5546" name="Google Shape;5546;p47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7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8" name="Google Shape;5548;p47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9" name="Google Shape;5549;p47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0" name="Google Shape;5550;p47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1" name="Google Shape;5551;p47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5552" name="Google Shape;5552;p47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7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47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7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7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47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47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7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47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7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2" name="Google Shape;5562;p47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5563" name="Google Shape;5563;p47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7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7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7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7" name="Google Shape;5567;p47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5568" name="Google Shape;5568;p47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7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0" name="Google Shape;5570;p47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1" name="Google Shape;5571;p47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5572" name="Google Shape;5572;p47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47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7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5" name="Google Shape;5575;p47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5576" name="Google Shape;5576;p47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47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47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7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7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7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7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47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7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5" name="Google Shape;5585;p47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5586" name="Google Shape;5586;p47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47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7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7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0" name="Google Shape;5590;p47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1" name="Google Shape;5591;p47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5592" name="Google Shape;5592;p47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47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47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5" name="Google Shape;5595;p47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5596" name="Google Shape;5596;p47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7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8" name="Google Shape;5598;p47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5599" name="Google Shape;5599;p47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7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7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7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47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4" name="Google Shape;5604;p47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5605" name="Google Shape;5605;p47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7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47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47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9" name="Google Shape;5609;p47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5610" name="Google Shape;5610;p47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7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2" name="Google Shape;5612;p47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3" name="Google Shape;5613;p47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4" name="Google Shape;5614;p47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5615" name="Google Shape;5615;p47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7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7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8" name="Google Shape;5618;p47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5619" name="Google Shape;5619;p47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47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7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7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7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4" name="Google Shape;5624;p47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5625" name="Google Shape;5625;p47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7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7" name="Google Shape;5627;p47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8" name="Google Shape;5628;p47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5629" name="Google Shape;5629;p47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47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47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7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47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4" name="Google Shape;5634;p47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5635" name="Google Shape;5635;p47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7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7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7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47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7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7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7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7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47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47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7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47" name="Google Shape;5647;p47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48" name="Google Shape;5648;p47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5649" name="Google Shape;5649;p47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47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7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2" name="Google Shape;5652;p47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3" name="Google Shape;5653;p47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4" name="Google Shape;5654;p47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5655" name="Google Shape;5655;p47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47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47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8" name="Google Shape;5658;p47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9" name="Google Shape;5659;p47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5660" name="Google Shape;5660;p47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47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47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3" name="Google Shape;5663;p47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5664" name="Google Shape;5664;p47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7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47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47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8" name="Google Shape;5668;p47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69" name="Google Shape;5669;p47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5670" name="Google Shape;5670;p47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7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7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47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47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7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47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47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47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7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0" name="Google Shape;5680;p47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5681" name="Google Shape;5681;p47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47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7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7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47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6" name="Google Shape;5686;p47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5687" name="Google Shape;5687;p47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7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47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5690" name="Google Shape;5690;p47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47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47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7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47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47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7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7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47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47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7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7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7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03" name="Google Shape;5703;p47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4" name="Google Shape;5704;p47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5705" name="Google Shape;5705;p47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7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7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47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47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7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7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47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47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7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7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7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7" name="Google Shape;5717;p47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5718" name="Google Shape;5718;p47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7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0" name="Google Shape;5720;p47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5721" name="Google Shape;5721;p47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47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47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4" name="Google Shape;5724;p47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5725" name="Google Shape;5725;p47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47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47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47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9" name="Google Shape;5729;p47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5730" name="Google Shape;5730;p47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7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7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3" name="Google Shape;5733;p47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4" name="Google Shape;5734;p47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5735" name="Google Shape;5735;p47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7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7" name="Google Shape;5737;p47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5738" name="Google Shape;5738;p47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7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7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1" name="Google Shape;5741;p47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5742" name="Google Shape;5742;p47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47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7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7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7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47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8" name="Google Shape;5748;p47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9" name="Google Shape;5749;p47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50" name="Google Shape;5750;p47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5751" name="Google Shape;5751;p47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47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7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4" name="Google Shape;5754;p47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5755" name="Google Shape;5755;p47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7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7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8" name="Google Shape;5758;p47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5759" name="Google Shape;5759;p47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47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1" name="Google Shape;5761;p47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5762" name="Google Shape;5762;p47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7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4" name="Google Shape;5764;p47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5765" name="Google Shape;5765;p47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47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47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7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69" name="Google Shape;5769;p47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0" name="Google Shape;5770;p47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5771" name="Google Shape;5771;p47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7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3" name="Google Shape;5773;p47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5774" name="Google Shape;5774;p47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47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47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47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8" name="Google Shape;5778;p47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5779" name="Google Shape;5779;p47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47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47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2" name="Google Shape;5782;p47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5783" name="Google Shape;5783;p47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47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5" name="Google Shape;5785;p47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5786" name="Google Shape;5786;p47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47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47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7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7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7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7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3" name="Google Shape;5793;p47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4" name="Google Shape;5794;p47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5" name="Google Shape;5795;p47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5796" name="Google Shape;5796;p47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47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8" name="Google Shape;5798;p47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5799" name="Google Shape;5799;p47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7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5" name="Google Shape;5805;p48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6" name="Google Shape;5806;p48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07" name="Google Shape;5807;p48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5808" name="Google Shape;5808;p48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48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48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8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8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8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8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48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48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8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48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48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48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1" name="Google Shape;5821;p48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5822" name="Google Shape;5822;p48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8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48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48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8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7" name="Google Shape;5827;p48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5828" name="Google Shape;5828;p48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8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8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8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48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48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48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48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8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48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48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8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8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8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48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48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8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5" name="Google Shape;5845;p48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5846" name="Google Shape;5846;p48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48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48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8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0" name="Google Shape;5850;p48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5851" name="Google Shape;5851;p48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8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8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8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8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8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8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48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48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8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8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8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8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8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8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8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8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8" name="Google Shape;5868;p48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5869" name="Google Shape;5869;p48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8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8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8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8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4" name="Google Shape;5874;p48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5875" name="Google Shape;5875;p48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8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8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8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8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8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8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2" name="Google Shape;5882;p48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5883" name="Google Shape;5883;p48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8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8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8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8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8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9" name="Google Shape;5889;p48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5890" name="Google Shape;5890;p48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8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8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8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8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8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8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8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8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9" name="Google Shape;5899;p48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5900" name="Google Shape;5900;p48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8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8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8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8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5" name="Google Shape;5905;p48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5906" name="Google Shape;5906;p48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8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8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8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8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8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48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48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8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8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8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8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8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8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8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8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8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3" name="Google Shape;5923;p48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5924" name="Google Shape;5924;p48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8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8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8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8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9" name="Google Shape;5929;p48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5930" name="Google Shape;5930;p48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8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8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8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4" name="Google Shape;5934;p48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5935" name="Google Shape;5935;p48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48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8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8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9" name="Google Shape;5939;p48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5940" name="Google Shape;5940;p48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8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8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8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4" name="Google Shape;5944;p48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5945" name="Google Shape;5945;p48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48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8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8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8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8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8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48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48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48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8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8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8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48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48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8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8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48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5963" name="Google Shape;5963;p48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8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48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5966" name="Google Shape;5966;p48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48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8" name="Google Shape;5968;p48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69" name="Google Shape;5969;p48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5970" name="Google Shape;5970;p48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8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48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48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48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5975" name="Google Shape;5975;p48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48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48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8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8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8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48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48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48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48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48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8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8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8" name="Google Shape;5988;p48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5989" name="Google Shape;5989;p48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8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8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48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3" name="Google Shape;5993;p48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4" name="Google Shape;5994;p48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5995" name="Google Shape;5995;p48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8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8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8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48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48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48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48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8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8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8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48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48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48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48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8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8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48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6013" name="Google Shape;6013;p48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48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48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6" name="Google Shape;6016;p48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6017" name="Google Shape;6017;p48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48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48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0" name="Google Shape;6020;p48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21" name="Google Shape;6021;p48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6022" name="Google Shape;6022;p48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48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8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8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6" name="Google Shape;6026;p48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6027" name="Google Shape;6027;p48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8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48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6030" name="Google Shape;6030;p48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8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8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8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48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8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8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8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8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9" name="Google Shape;6039;p48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0" name="Google Shape;6040;p48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6041" name="Google Shape;6041;p48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48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48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8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8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6" name="Google Shape;6046;p48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6047" name="Google Shape;6047;p48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8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8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8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8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8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8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4" name="Google Shape;6054;p48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6055" name="Google Shape;6055;p48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48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8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8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8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8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48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48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8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8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8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8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8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8" name="Google Shape;6068;p48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9" name="Google Shape;6069;p48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6070" name="Google Shape;6070;p48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8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8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3" name="Google Shape;6073;p48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6074" name="Google Shape;6074;p48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8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8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8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8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8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0" name="Google Shape;6080;p48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6081" name="Google Shape;6081;p48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8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8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4" name="Google Shape;6084;p48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6085" name="Google Shape;6085;p48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8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8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8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8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8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1" name="Google Shape;6091;p48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6092" name="Google Shape;6092;p48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8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4" name="Google Shape;6094;p48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6095" name="Google Shape;6095;p48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8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8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8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9" name="Google Shape;6099;p48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6100" name="Google Shape;6100;p48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8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2" name="Google Shape;6102;p48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6103" name="Google Shape;6103;p48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8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8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8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8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8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8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0" name="Google Shape;6110;p48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6111" name="Google Shape;6111;p48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8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48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4" name="Google Shape;6114;p48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6115" name="Google Shape;6115;p48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48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48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8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48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48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8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8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8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4" name="Google Shape;6124;p48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6125" name="Google Shape;6125;p48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48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8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8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8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8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8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8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3" name="Google Shape;6133;p48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6134" name="Google Shape;6134;p48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8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48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8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8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8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8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8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8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8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48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48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8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48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48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8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48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6151" name="Google Shape;6151;p48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8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48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48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8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6" name="Google Shape;6156;p48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6157" name="Google Shape;6157;p48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48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8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48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48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8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48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48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8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48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48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8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8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8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48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48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48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48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8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48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48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6178" name="Google Shape;6178;p48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48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48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8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48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48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6184" name="Google Shape;6184;p48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8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8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48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48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48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8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8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48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48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48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5" name="Google Shape;6195;p48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6196" name="Google Shape;6196;p48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48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8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48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48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48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48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48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48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8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48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48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8" name="Google Shape;6208;p48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6209" name="Google Shape;6209;p48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48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48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2" name="Google Shape;6212;p48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6213" name="Google Shape;6213;p48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8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8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48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48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48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8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48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1" name="Google Shape;6221;p48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6222" name="Google Shape;6222;p48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8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8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48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26" name="Google Shape;6226;p48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27" name="Google Shape;6227;p48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6228" name="Google Shape;6228;p48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48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48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48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48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48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48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8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6" name="Google Shape;6236;p48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6237" name="Google Shape;6237;p48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48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48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0" name="Google Shape;6240;p48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6241" name="Google Shape;6241;p48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48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3" name="Google Shape;6243;p48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6244" name="Google Shape;6244;p48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8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48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48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8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9" name="Google Shape;6249;p48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6250" name="Google Shape;6250;p48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48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48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3" name="Google Shape;6253;p48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6254" name="Google Shape;6254;p48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48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48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48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8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8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48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1" name="Google Shape;6261;p48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6262" name="Google Shape;6262;p48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48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8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48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6" name="Google Shape;6266;p48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6267" name="Google Shape;6267;p48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48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48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8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48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48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8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8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5" name="Google Shape;6275;p48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6276" name="Google Shape;6276;p48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48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48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8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8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48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48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48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8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5" name="Google Shape;6285;p48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6286" name="Google Shape;6286;p48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8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8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8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48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48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2" name="Google Shape;6292;p48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6293" name="Google Shape;6293;p48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8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8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8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8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8" name="Google Shape;6298;p48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6299" name="Google Shape;6299;p48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48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48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8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3" name="Google Shape;6303;p48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6304" name="Google Shape;6304;p48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48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48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48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8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48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6310" name="Google Shape;6310;p48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48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48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48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8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5" name="Google Shape;6315;p48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6316" name="Google Shape;6316;p48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17" name="Google Shape;6317;p48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6318" name="Google Shape;6318;p48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48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48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21" name="Google Shape;6321;p48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6322" name="Google Shape;6322;p48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8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48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48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48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48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48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8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48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48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2" name="Google Shape;6332;p48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6333" name="Google Shape;6333;p48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48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48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48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48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48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48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48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48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48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8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48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48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6" name="Google Shape;6346;p48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6347" name="Google Shape;6347;p48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48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48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8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8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48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3" name="Google Shape;6353;p48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6354" name="Google Shape;6354;p48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48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8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48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48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48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0" name="Google Shape;6360;p48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6361" name="Google Shape;6361;p48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8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8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8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5" name="Google Shape;6365;p48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6366" name="Google Shape;6366;p48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48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48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48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8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48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48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48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8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8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48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7" name="Google Shape;6377;p48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6378" name="Google Shape;6378;p48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8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48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48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2" name="Google Shape;6382;p48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6383" name="Google Shape;6383;p48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48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5" name="Google Shape;6385;p48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6386" name="Google Shape;6386;p48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48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48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8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8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1" name="Google Shape;6391;p48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6392" name="Google Shape;6392;p48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8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48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5" name="Google Shape;6395;p48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6" name="Google Shape;6396;p48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6397" name="Google Shape;6397;p48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48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9" name="Google Shape;6399;p48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6400" name="Google Shape;6400;p48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48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48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48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4" name="Google Shape;6404;p48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6405" name="Google Shape;6405;p48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48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48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8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48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48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48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48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8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8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48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6" name="Google Shape;6416;p48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6417" name="Google Shape;6417;p48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48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48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8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1" name="Google Shape;6421;p48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6422" name="Google Shape;6422;p48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48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48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48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8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8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8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8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8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1" name="Google Shape;6431;p48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6432" name="Google Shape;6432;p48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8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48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48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8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8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48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48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0" name="Google Shape;6440;p48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6441" name="Google Shape;6441;p48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8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3" name="Google Shape;6443;p48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6444" name="Google Shape;6444;p48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48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48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48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8" name="Google Shape;6448;p48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6449" name="Google Shape;6449;p48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8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48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48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48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8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48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48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48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48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9" name="Google Shape;6459;p48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6460" name="Google Shape;6460;p48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8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8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8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8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48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6466" name="Google Shape;6466;p48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8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8" name="Google Shape;6468;p48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6469" name="Google Shape;6469;p48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48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8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8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48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48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48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6" name="Google Shape;6476;p48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6477" name="Google Shape;6477;p48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48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48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48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48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48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48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8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8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48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48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48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48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8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8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8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48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48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5" name="Google Shape;6495;p48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96" name="Google Shape;6496;p48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6497" name="Google Shape;6497;p48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48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48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48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1" name="Google Shape;6501;p48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6502" name="Google Shape;6502;p48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8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48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48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8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8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48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48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8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8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2" name="Google Shape;6512;p48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3" name="Google Shape;6513;p48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6514" name="Google Shape;6514;p48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8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6" name="Google Shape;6516;p48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6517" name="Google Shape;6517;p48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8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8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48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48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8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3" name="Google Shape;6523;p48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6524" name="Google Shape;6524;p48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48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6" name="Google Shape;6526;p48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27" name="Google Shape;6527;p48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6528" name="Google Shape;6528;p48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48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48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8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48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48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4" name="Google Shape;6534;p48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6535" name="Google Shape;6535;p48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48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8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8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8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8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48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48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8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8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48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48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48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8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8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48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48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48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3" name="Google Shape;6553;p48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4" name="Google Shape;6554;p48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6555" name="Google Shape;6555;p48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8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7" name="Google Shape;6557;p48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6558" name="Google Shape;6558;p48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48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8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8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2" name="Google Shape;6562;p48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6563" name="Google Shape;6563;p48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8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8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48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8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8" name="Google Shape;6568;p48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6569" name="Google Shape;6569;p48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8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8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8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3" name="Google Shape;6573;p48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6574" name="Google Shape;6574;p48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8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6" name="Google Shape;6576;p48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6577" name="Google Shape;6577;p48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8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8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8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8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8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8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8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8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8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8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8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8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8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8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8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8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8" name="Google Shape;6598;p49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9" name="Google Shape;6599;p49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00" name="Google Shape;6600;p49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6601" name="Google Shape;6601;p49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9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9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9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9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9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9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8" name="Google Shape;6608;p49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6609" name="Google Shape;6609;p49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9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9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2" name="Google Shape;6612;p49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6613" name="Google Shape;6613;p49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9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9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9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9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8" name="Google Shape;6618;p49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6619" name="Google Shape;6619;p49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9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1" name="Google Shape;6621;p49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6622" name="Google Shape;6622;p49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9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9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9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9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7" name="Google Shape;6627;p49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6628" name="Google Shape;6628;p49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9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49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9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9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9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49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5" name="Google Shape;6635;p49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6636" name="Google Shape;6636;p49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9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9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9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9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9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9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9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4" name="Google Shape;6644;p49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6645" name="Google Shape;6645;p49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9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9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8" name="Google Shape;6648;p49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6649" name="Google Shape;6649;p49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49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49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9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9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9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49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6" name="Google Shape;6656;p49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6657" name="Google Shape;6657;p49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9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9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9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9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9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9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4" name="Google Shape;6664;p49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5" name="Google Shape;6665;p49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6666" name="Google Shape;6666;p49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9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9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9" name="Google Shape;6669;p49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6670" name="Google Shape;6670;p49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9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9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9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9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5" name="Google Shape;6675;p49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6676" name="Google Shape;6676;p49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9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9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9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9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9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2" name="Google Shape;6682;p49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6683" name="Google Shape;6683;p49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9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9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9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9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9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9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0" name="Google Shape;6690;p49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6691" name="Google Shape;6691;p49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9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9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9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9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9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9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8" name="Google Shape;6698;p49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6699" name="Google Shape;6699;p49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9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9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9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9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9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5" name="Google Shape;6705;p49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6706" name="Google Shape;6706;p49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9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9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9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0" name="Google Shape;6710;p49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6711" name="Google Shape;6711;p49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9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9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9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5" name="Google Shape;6715;p49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6716" name="Google Shape;6716;p49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9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9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9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9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1" name="Google Shape;6721;p49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6722" name="Google Shape;6722;p49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9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9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9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9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9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9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9" name="Google Shape;6729;p49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6730" name="Google Shape;6730;p49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9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9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9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9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5" name="Google Shape;6735;p49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6736" name="Google Shape;6736;p49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9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49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9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9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9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2" name="Google Shape;6742;p49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6743" name="Google Shape;6743;p49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9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9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9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9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9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9" name="Google Shape;6749;p49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6750" name="Google Shape;6750;p49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9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9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9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49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6755" name="Google Shape;6755;p49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9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9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9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49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9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1" name="Google Shape;6761;p49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6762" name="Google Shape;6762;p49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9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9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9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6" name="Google Shape;6766;p49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6767" name="Google Shape;6767;p49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9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9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9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49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2" name="Google Shape;6772;p49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6773" name="Google Shape;6773;p49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9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9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9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7" name="Google Shape;6777;p49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6778" name="Google Shape;6778;p49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49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9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9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49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3" name="Google Shape;6783;p49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6784" name="Google Shape;6784;p49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9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9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9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49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9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9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1" name="Google Shape;6791;p49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6792" name="Google Shape;6792;p49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49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9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9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9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7" name="Google Shape;6797;p49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6798" name="Google Shape;6798;p49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9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49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49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2" name="Google Shape;6802;p49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6803" name="Google Shape;6803;p49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49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49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49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9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8" name="Google Shape;6808;p49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6809" name="Google Shape;6809;p49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49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9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9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9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4" name="Google Shape;6814;p49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6815" name="Google Shape;6815;p49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49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49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49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9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0" name="Google Shape;6820;p49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6821" name="Google Shape;6821;p49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9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9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4" name="Google Shape;6824;p49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6825" name="Google Shape;6825;p49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49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49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49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9" name="Google Shape;6829;p49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6830" name="Google Shape;6830;p49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9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49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49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49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49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6" name="Google Shape;6836;p49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6837" name="Google Shape;6837;p49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49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9" name="Google Shape;6839;p49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6840" name="Google Shape;6840;p49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49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49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49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9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49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6" name="Google Shape;6846;p49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6847" name="Google Shape;6847;p49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9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9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49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49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9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3" name="Google Shape;6853;p49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6854" name="Google Shape;6854;p49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49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49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9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49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49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49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9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9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9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4" name="Google Shape;6864;p49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6865" name="Google Shape;6865;p49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9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49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49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49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49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49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49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3" name="Google Shape;6873;p49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6874" name="Google Shape;6874;p49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49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49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49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49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49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9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49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49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49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49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49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49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49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9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49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49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49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49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49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9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9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49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7" name="Google Shape;6897;p49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6898" name="Google Shape;6898;p49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49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49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49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49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3" name="Google Shape;6903;p49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6904" name="Google Shape;6904;p49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49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49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7" name="Google Shape;6907;p49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6908" name="Google Shape;6908;p49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49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49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49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49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49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49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49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6" name="Google Shape;6916;p49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6917" name="Google Shape;6917;p49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49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49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49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49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9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49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49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5" name="Google Shape;6925;p49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6926" name="Google Shape;6926;p49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49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49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49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49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49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49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49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4" name="Google Shape;6934;p49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6935" name="Google Shape;6935;p49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49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49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49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49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49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49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49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49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49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5" name="Google Shape;6945;p49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6946" name="Google Shape;6946;p49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49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49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49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49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49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49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6953" name="Google Shape;6953;p49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49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49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49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49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49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9" name="Google Shape;6959;p49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6960" name="Google Shape;6960;p49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49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49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49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49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49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6966" name="Google Shape;6966;p49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49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49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49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49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49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6972" name="Google Shape;6972;p49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49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49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49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6" name="Google Shape;6976;p49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6977" name="Google Shape;6977;p49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49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49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49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49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49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3" name="Google Shape;6983;p49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6984" name="Google Shape;6984;p49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49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49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49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49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9" name="Google Shape;6989;p49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6990" name="Google Shape;6990;p49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49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49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49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49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49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49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49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49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49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49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1" name="Google Shape;7001;p49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7002" name="Google Shape;7002;p49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49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49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49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49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49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49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9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0" name="Google Shape;7010;p49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7011" name="Google Shape;7011;p49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49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9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49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49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9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49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49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49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0" name="Google Shape;7020;p49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1" name="Google Shape;7021;p49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7022" name="Google Shape;7022;p49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49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49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49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6" name="Google Shape;7026;p49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7" name="Google Shape;7027;p49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7028" name="Google Shape;7028;p49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49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49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49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49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49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49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49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49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7037" name="Google Shape;7037;p49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49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49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49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49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2" name="Google Shape;7042;p49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7043" name="Google Shape;7043;p49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49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49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49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49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49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9" name="Google Shape;7049;p49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7050" name="Google Shape;7050;p49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49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49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49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49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49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49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49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49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49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0" name="Google Shape;7060;p49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7061" name="Google Shape;7061;p49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49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49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49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49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49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49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7068" name="Google Shape;7068;p49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49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49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49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49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49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49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49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6" name="Google Shape;7076;p49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7077" name="Google Shape;7077;p49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49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49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49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49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49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49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4" name="Google Shape;7084;p49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7085" name="Google Shape;7085;p49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49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49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49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49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49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1" name="Google Shape;7091;p49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7092" name="Google Shape;7092;p49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49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49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49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49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7" name="Google Shape;7097;p49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7098" name="Google Shape;7098;p49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49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49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49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49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49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4" name="Google Shape;7104;p49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7105" name="Google Shape;7105;p49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49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49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49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49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49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49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49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3" name="Google Shape;7113;p49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7114" name="Google Shape;7114;p49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49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49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49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8" name="Google Shape;7118;p49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7119" name="Google Shape;7119;p49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49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49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49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49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4" name="Google Shape;7124;p49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7125" name="Google Shape;7125;p49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49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49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49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49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0" name="Google Shape;7130;p49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7131" name="Google Shape;7131;p49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49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49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49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49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49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49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8" name="Google Shape;7138;p49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7139" name="Google Shape;7139;p49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49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49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49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49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49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49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49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7" name="Google Shape;7147;p49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7148" name="Google Shape;7148;p49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49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49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49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49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49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49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49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49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7157" name="Google Shape;7157;p49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49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49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0" name="Google Shape;7160;p49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7161" name="Google Shape;7161;p49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49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49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49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5" name="Google Shape;7165;p49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7166" name="Google Shape;7166;p49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49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49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49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49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49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2" name="Google Shape;7172;p49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7173" name="Google Shape;7173;p49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49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49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49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49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49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49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0" name="Google Shape;7180;p49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7181" name="Google Shape;7181;p49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49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49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49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49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49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49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8" name="Google Shape;7188;p49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7189" name="Google Shape;7189;p49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49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49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49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49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49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5" name="Google Shape;7195;p49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7196" name="Google Shape;7196;p49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49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49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49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49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49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49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49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49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49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49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49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49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9" name="Google Shape;7209;p49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7210" name="Google Shape;7210;p49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49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49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49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4" name="Google Shape;7214;p49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7215" name="Google Shape;7215;p49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49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49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49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49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49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49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49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49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49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49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49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49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8" name="Google Shape;7228;p49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29" name="Google Shape;7229;p49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7230" name="Google Shape;7230;p49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49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49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49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49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49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49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49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49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9" name="Google Shape;7239;p49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7240" name="Google Shape;7240;p49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49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49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49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49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5" name="Google Shape;7245;p49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7246" name="Google Shape;7246;p49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49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49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49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0" name="Google Shape;7250;p49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7251" name="Google Shape;7251;p49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49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49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49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49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6" name="Google Shape;7256;p49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7257" name="Google Shape;7257;p49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49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49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49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49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49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49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49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49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49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7" name="Google Shape;7267;p49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7268" name="Google Shape;7268;p49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49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49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49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49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49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49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49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49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49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49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9" name="Google Shape;7279;p49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7280" name="Google Shape;7280;p49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49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49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49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4" name="Google Shape;7284;p49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7285" name="Google Shape;7285;p49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49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49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49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49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49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1" name="Google Shape;7291;p49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7292" name="Google Shape;7292;p49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49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49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49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6" name="Google Shape;7296;p49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7297" name="Google Shape;7297;p49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49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49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49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49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2" name="Google Shape;7302;p49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7303" name="Google Shape;7303;p49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49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49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49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49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49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9" name="Google Shape;7309;p49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7310" name="Google Shape;7310;p49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49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49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49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49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49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49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7" name="Google Shape;7317;p49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7318" name="Google Shape;7318;p49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49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49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49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2" name="Google Shape;7322;p49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7323" name="Google Shape;7323;p49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49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49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49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49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8" name="Google Shape;7328;p49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7329" name="Google Shape;7329;p49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49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49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49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49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49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9" name="Google Shape;7339;p50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0" name="Google Shape;7340;p50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41" name="Google Shape;7341;p50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7342" name="Google Shape;7342;p50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0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0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0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0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0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0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0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0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0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0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0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0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0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0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0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0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0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0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0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0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0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0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0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0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0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0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0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0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1" name="Google Shape;7371;p50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7372" name="Google Shape;7372;p50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0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4" name="Google Shape;7374;p50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7375" name="Google Shape;7375;p50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0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7" name="Google Shape;7377;p50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7378" name="Google Shape;7378;p50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0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0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1" name="Google Shape;7381;p50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7382" name="Google Shape;7382;p50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0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0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0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0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7" name="Google Shape;7387;p50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7388" name="Google Shape;7388;p50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0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0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0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0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0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0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0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0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0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0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99" name="Google Shape;7399;p50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0" name="Google Shape;7400;p50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7401" name="Google Shape;7401;p50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0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3" name="Google Shape;7403;p50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4" name="Google Shape;7404;p50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7405" name="Google Shape;7405;p50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0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0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0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0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0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0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2" name="Google Shape;7412;p50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3" name="Google Shape;7413;p50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7414" name="Google Shape;7414;p50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0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0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0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8" name="Google Shape;7418;p50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7419" name="Google Shape;7419;p50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0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0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0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0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0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0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0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0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0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0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0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0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0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0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0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0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0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7" name="Google Shape;7437;p50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7438" name="Google Shape;7438;p50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0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0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0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0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0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4" name="Google Shape;7444;p50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7445" name="Google Shape;7445;p50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0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0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0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0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0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0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0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0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50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7455" name="Google Shape;7455;p50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0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7" name="Google Shape;7457;p50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7458" name="Google Shape;7458;p50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0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0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1" name="Google Shape;7461;p50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7462" name="Google Shape;7462;p50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0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0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0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0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7" name="Google Shape;7467;p50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7468" name="Google Shape;7468;p50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0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0" name="Google Shape;7470;p50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1" name="Google Shape;7471;p50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7472" name="Google Shape;7472;p50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0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4" name="Google Shape;7474;p50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7475" name="Google Shape;7475;p50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0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0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0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0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0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0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2" name="Google Shape;7482;p50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7483" name="Google Shape;7483;p50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0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0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0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7" name="Google Shape;7487;p50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7488" name="Google Shape;7488;p50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0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0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0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2" name="Google Shape;7492;p50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7493" name="Google Shape;7493;p50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0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0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0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7" name="Google Shape;7497;p50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7498" name="Google Shape;7498;p50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0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0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0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2" name="Google Shape;7502;p50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3" name="Google Shape;7503;p50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7504" name="Google Shape;7504;p50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0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0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0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0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0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0" name="Google Shape;7510;p50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7511" name="Google Shape;7511;p50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0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0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0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0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0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0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8" name="Google Shape;7518;p50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7519" name="Google Shape;7519;p50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0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1" name="Google Shape;7521;p50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7522" name="Google Shape;7522;p50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0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0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0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0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0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0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9" name="Google Shape;7529;p50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0" name="Google Shape;7530;p50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1" name="Google Shape;7531;p50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7532" name="Google Shape;7532;p50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0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4" name="Google Shape;7534;p50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7535" name="Google Shape;7535;p50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0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0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0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9" name="Google Shape;7539;p50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7540" name="Google Shape;7540;p50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0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0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3" name="Google Shape;7543;p50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7544" name="Google Shape;7544;p50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0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6" name="Google Shape;7546;p50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7547" name="Google Shape;7547;p50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0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0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0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0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0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0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4" name="Google Shape;7554;p50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7555" name="Google Shape;7555;p50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0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7" name="Google Shape;7557;p50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7558" name="Google Shape;7558;p50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0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0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0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0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0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0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0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0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0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0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0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0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0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72" name="Google Shape;7572;p50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73" name="Google Shape;7573;p50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7574" name="Google Shape;7574;p50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0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50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7577" name="Google Shape;7577;p50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0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0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0" name="Google Shape;7580;p50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7581" name="Google Shape;7581;p50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0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0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0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0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0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0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8" name="Google Shape;7588;p50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7589" name="Google Shape;7589;p50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0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0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0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0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0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50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7596" name="Google Shape;7596;p50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0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0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0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0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0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0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0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0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0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0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0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0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0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0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0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0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3" name="Google Shape;7613;p50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7614" name="Google Shape;7614;p50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0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0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0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0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0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0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0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0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3" name="Google Shape;7623;p50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7624" name="Google Shape;7624;p50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0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0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0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0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9" name="Google Shape;7629;p50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7630" name="Google Shape;7630;p50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0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0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0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0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5" name="Google Shape;7635;p50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7636" name="Google Shape;7636;p50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0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50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50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0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0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0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0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50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50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6" name="Google Shape;7646;p50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7647" name="Google Shape;7647;p50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0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9" name="Google Shape;7649;p50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7650" name="Google Shape;7650;p50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50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2" name="Google Shape;7652;p50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7653" name="Google Shape;7653;p50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50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50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0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50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50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0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0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50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50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50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0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50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50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50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0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50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50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50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50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3" name="Google Shape;7673;p50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7674" name="Google Shape;7674;p50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0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50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50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0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0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50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50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50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50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50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5" name="Google Shape;7685;p50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7686" name="Google Shape;7686;p50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50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50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0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50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1" name="Google Shape;7691;p50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7692" name="Google Shape;7692;p50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50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50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0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0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0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50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9" name="Google Shape;7699;p50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7700" name="Google Shape;7700;p50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50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50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50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50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50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6" name="Google Shape;7706;p50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7" name="Google Shape;7707;p50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8" name="Google Shape;7708;p50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7709" name="Google Shape;7709;p50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50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1" name="Google Shape;7711;p50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7712" name="Google Shape;7712;p50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50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50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0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50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50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50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7719" name="Google Shape;7719;p50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0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0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50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50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50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50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50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0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50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9" name="Google Shape;7729;p50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7730" name="Google Shape;7730;p50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50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50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0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0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0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0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7" name="Google Shape;7737;p50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7738" name="Google Shape;7738;p50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50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0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50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50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50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50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50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50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7" name="Google Shape;7747;p50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7748" name="Google Shape;7748;p50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50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50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50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50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50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4" name="Google Shape;7754;p50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7755" name="Google Shape;7755;p50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0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0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8" name="Google Shape;7758;p50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7759" name="Google Shape;7759;p50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0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0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0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0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0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50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50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50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50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50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0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0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0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50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4" name="Google Shape;7774;p50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7775" name="Google Shape;7775;p50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0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0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0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0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0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1" name="Google Shape;7781;p50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7782" name="Google Shape;7782;p50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50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0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0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50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50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0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9" name="Google Shape;7789;p50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7790" name="Google Shape;7790;p50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50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50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50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50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50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0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50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50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50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50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50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50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50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50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5" name="Google Shape;7805;p50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7806" name="Google Shape;7806;p50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50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50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0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50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50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2" name="Google Shape;7812;p50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7813" name="Google Shape;7813;p50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50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0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0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0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0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0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0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0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0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50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50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0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6" name="Google Shape;7826;p50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7827" name="Google Shape;7827;p50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50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0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0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0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2" name="Google Shape;7832;p50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3" name="Google Shape;7833;p50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7834" name="Google Shape;7834;p50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0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6" name="Google Shape;7836;p50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7837" name="Google Shape;7837;p50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0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9" name="Google Shape;7839;p50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7840" name="Google Shape;7840;p50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0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0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0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50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0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0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7" name="Google Shape;7847;p50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7848" name="Google Shape;7848;p50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50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0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0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0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0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0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0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50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50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0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0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50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50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0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50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50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50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50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0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0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50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50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0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2" name="Google Shape;7872;p50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3" name="Google Shape;7873;p50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7874" name="Google Shape;7874;p50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50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50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50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50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9" name="Google Shape;7879;p50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0" name="Google Shape;7880;p50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7881" name="Google Shape;7881;p50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50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50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50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0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6" name="Google Shape;7886;p50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7" name="Google Shape;7887;p50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8" name="Google Shape;7888;p50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9" name="Google Shape;7889;p50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7890" name="Google Shape;7890;p50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0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50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50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4" name="Google Shape;7894;p50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7895" name="Google Shape;7895;p50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50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50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0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50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50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50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0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50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50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5" name="Google Shape;7905;p50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7906" name="Google Shape;7906;p50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50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50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50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50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0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50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50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4" name="Google Shape;7914;p50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7915" name="Google Shape;7915;p50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50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50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50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0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0" name="Google Shape;7920;p50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7921" name="Google Shape;7921;p50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50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3" name="Google Shape;7923;p50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7924" name="Google Shape;7924;p50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50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0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50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50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0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50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50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50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50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0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0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0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50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50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50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50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50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50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0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0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0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0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50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8" name="Google Shape;7948;p50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7949" name="Google Shape;7949;p50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50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50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0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50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50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50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0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0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0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50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50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50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50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50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50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50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50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0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8" name="Google Shape;7968;p50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7969" name="Google Shape;7969;p50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50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50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2" name="Google Shape;7972;p50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7973" name="Google Shape;7973;p50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0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50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50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0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0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50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50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0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0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50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4" name="Google Shape;7984;p50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7985" name="Google Shape;7985;p50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0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7" name="Google Shape;7987;p50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7988" name="Google Shape;7988;p50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50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0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1" name="Google Shape;7991;p50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7992" name="Google Shape;7992;p50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0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0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0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50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7" name="Google Shape;7997;p50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7998" name="Google Shape;7998;p50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0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0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50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50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0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4" name="Google Shape;8004;p50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8005" name="Google Shape;8005;p50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0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0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0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0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0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50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2" name="Google Shape;8012;p50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8013" name="Google Shape;8013;p50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50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5" name="Google Shape;8015;p50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8016" name="Google Shape;8016;p50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0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0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0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0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0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50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50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0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0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0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0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2" name="Google Shape;8032;p5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33" name="Google Shape;8033;p51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8034" name="Google Shape;8034;p51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51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51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1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51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51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0" name="Google Shape;8040;p51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8041" name="Google Shape;8041;p51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51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51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51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5" name="Google Shape;8045;p51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8046" name="Google Shape;8046;p51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51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51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9" name="Google Shape;8049;p51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8050" name="Google Shape;8050;p51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51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51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3" name="Google Shape;8053;p51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8054" name="Google Shape;8054;p51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51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1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51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8" name="Google Shape;8058;p51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8059" name="Google Shape;8059;p51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1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51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51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3" name="Google Shape;8063;p51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8064" name="Google Shape;8064;p51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51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51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1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1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51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8070" name="Google Shape;8070;p51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51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51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1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1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51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6" name="Google Shape;8076;p51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8077" name="Google Shape;8077;p51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1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1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0" name="Google Shape;8080;p51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8081" name="Google Shape;8081;p51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1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3" name="Google Shape;8083;p51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4" name="Google Shape;8084;p51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5" name="Google Shape;8085;p51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8086" name="Google Shape;8086;p51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51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51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9" name="Google Shape;8089;p51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8090" name="Google Shape;8090;p51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1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51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3" name="Google Shape;8093;p51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4" name="Google Shape;8094;p51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8095" name="Google Shape;8095;p51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51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7" name="Google Shape;8097;p51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8" name="Google Shape;8098;p51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9" name="Google Shape;8099;p51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8100" name="Google Shape;8100;p51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1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51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3" name="Google Shape;8103;p51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8104" name="Google Shape;8104;p51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51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1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7" name="Google Shape;8107;p51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8" name="Google Shape;8108;p51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9" name="Google Shape;8109;p51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8110" name="Google Shape;8110;p51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51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51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1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1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1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6" name="Google Shape;8116;p51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8117" name="Google Shape;8117;p51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51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9" name="Google Shape;8119;p51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8120" name="Google Shape;8120;p51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51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2" name="Google Shape;8122;p51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8123" name="Google Shape;8123;p51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1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5" name="Google Shape;8125;p51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8126" name="Google Shape;8126;p51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51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8" name="Google Shape;8128;p51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8129" name="Google Shape;8129;p51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51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1" name="Google Shape;8131;p51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8132" name="Google Shape;8132;p51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51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51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1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1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7" name="Google Shape;8137;p51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8138" name="Google Shape;8138;p51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1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0" name="Google Shape;8140;p51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8141" name="Google Shape;8141;p51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51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43" name="Google Shape;8143;p51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4" name="Google Shape;8144;p51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8145" name="Google Shape;8145;p51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51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7" name="Google Shape;8147;p51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8148" name="Google Shape;8148;p51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1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51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51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2" name="Google Shape;8152;p51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8153" name="Google Shape;8153;p51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1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5" name="Google Shape;8155;p51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6" name="Google Shape;8156;p51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7" name="Google Shape;8157;p51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8158" name="Google Shape;8158;p51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51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0" name="Google Shape;8160;p51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1" name="Google Shape;8161;p51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8162" name="Google Shape;8162;p51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51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51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1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51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7" name="Google Shape;8167;p51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8" name="Google Shape;8168;p51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8169" name="Google Shape;8169;p51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1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51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2" name="Google Shape;8172;p51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8173" name="Google Shape;8173;p51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51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51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6" name="Google Shape;8176;p51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8177" name="Google Shape;8177;p51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51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51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0" name="Google Shape;8180;p51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8181" name="Google Shape;8181;p51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1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51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4" name="Google Shape;8184;p51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8185" name="Google Shape;8185;p51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1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1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51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9" name="Google Shape;8189;p51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8190" name="Google Shape;8190;p51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51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51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51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4" name="Google Shape;8194;p51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8195" name="Google Shape;8195;p51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96" name="Google Shape;8196;p51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8197" name="Google Shape;8197;p51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51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51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51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01" name="Google Shape;8201;p51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8202" name="Google Shape;8202;p51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1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51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5" name="Google Shape;8205;p51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8206" name="Google Shape;8206;p51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51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1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1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1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1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51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3" name="Google Shape;8213;p51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8214" name="Google Shape;8214;p51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1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51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51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1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9" name="Google Shape;8219;p51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8220" name="Google Shape;8220;p51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51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1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51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1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1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1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1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51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51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51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51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2" name="Google Shape;8232;p51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8233" name="Google Shape;8233;p51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51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1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51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1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1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9" name="Google Shape;8239;p51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8240" name="Google Shape;8240;p51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1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1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1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1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5" name="Google Shape;8245;p51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8246" name="Google Shape;8246;p51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1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51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1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1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1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2" name="Google Shape;8252;p51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8253" name="Google Shape;8253;p51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54" name="Google Shape;8254;p51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8255" name="Google Shape;8255;p51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51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57" name="Google Shape;8257;p51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8258" name="Google Shape;8258;p51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51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51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1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1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1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51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1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51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51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51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1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1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51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51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51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4" name="Google Shape;8274;p51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5" name="Google Shape;8275;p51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8276" name="Google Shape;8276;p51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51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51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51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51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51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1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1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1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5" name="Google Shape;8285;p51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8286" name="Google Shape;8286;p51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1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51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9" name="Google Shape;8289;p51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8290" name="Google Shape;8290;p51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51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51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3" name="Google Shape;8293;p51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8294" name="Google Shape;8294;p51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51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51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7" name="Google Shape;8297;p51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8298" name="Google Shape;8298;p51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1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51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51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51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51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1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5" name="Google Shape;8305;p51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06" name="Google Shape;8306;p51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8307" name="Google Shape;8307;p51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51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51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0" name="Google Shape;8310;p51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1" name="Google Shape;8311;p51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8312" name="Google Shape;8312;p51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51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4" name="Google Shape;8314;p51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8315" name="Google Shape;8315;p51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1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51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51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9" name="Google Shape;8319;p51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8320" name="Google Shape;8320;p51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1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1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1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1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1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1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51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51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1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4" name="Google Shape;8334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5" name="Google Shape;8335;p52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36" name="Google Shape;8336;p52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8337" name="Google Shape;8337;p52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2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2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2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1" name="Google Shape;8341;p52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8342" name="Google Shape;8342;p52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52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52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2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6" name="Google Shape;8346;p52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8347" name="Google Shape;8347;p52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52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2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0" name="Google Shape;8350;p52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8351" name="Google Shape;8351;p52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2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2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4" name="Google Shape;8354;p52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8355" name="Google Shape;8355;p52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2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7" name="Google Shape;8357;p52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8358" name="Google Shape;8358;p52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52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52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1" name="Google Shape;8361;p52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8362" name="Google Shape;8362;p52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52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52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5" name="Google Shape;8365;p52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8366" name="Google Shape;8366;p52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2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52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52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52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52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2" name="Google Shape;8372;p52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8373" name="Google Shape;8373;p52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52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2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52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52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52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9" name="Google Shape;8379;p52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8380" name="Google Shape;8380;p52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52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52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52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2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52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52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2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52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52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52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1" name="Google Shape;8391;p52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8392" name="Google Shape;8392;p52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52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52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2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2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97" name="Google Shape;8397;p52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8" name="Google Shape;8398;p52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8399" name="Google Shape;8399;p52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2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2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2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3" name="Google Shape;8403;p52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8404" name="Google Shape;8404;p52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2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2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2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52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52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52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2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2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2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52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52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52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2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8" name="Google Shape;8418;p52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8419" name="Google Shape;8419;p52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52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2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2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2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2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2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52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2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2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9" name="Google Shape;8429;p52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8430" name="Google Shape;8430;p52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2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52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52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52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2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2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2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52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52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0" name="Google Shape;8440;p52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8441" name="Google Shape;8441;p52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52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2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4" name="Google Shape;8444;p52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8445" name="Google Shape;8445;p52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2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7" name="Google Shape;8447;p52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8448" name="Google Shape;8448;p52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2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52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1" name="Google Shape;8451;p52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8452" name="Google Shape;8452;p52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2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2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2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2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7" name="Google Shape;8457;p52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8458" name="Google Shape;8458;p52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2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0" name="Google Shape;8460;p52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8461" name="Google Shape;8461;p52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2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3" name="Google Shape;8463;p52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8464" name="Google Shape;8464;p52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2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2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52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52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9" name="Google Shape;8469;p52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8470" name="Google Shape;8470;p52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2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52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3" name="Google Shape;8473;p52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8474" name="Google Shape;8474;p52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2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76" name="Google Shape;8476;p52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77" name="Google Shape;8477;p52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8478" name="Google Shape;8478;p52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2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52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1" name="Google Shape;8481;p52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8482" name="Google Shape;8482;p52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2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2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2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6" name="Google Shape;8486;p52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8487" name="Google Shape;8487;p52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2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52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52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2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92" name="Google Shape;8492;p52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93" name="Google Shape;8493;p52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8494" name="Google Shape;8494;p52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2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52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52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52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2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0" name="Google Shape;8500;p52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8501" name="Google Shape;8501;p52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52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2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52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52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2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52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52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52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2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52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2" name="Google Shape;8512;p52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8513" name="Google Shape;8513;p52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52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52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52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52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2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2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52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52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52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2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2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2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6" name="Google Shape;8526;p52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8527" name="Google Shape;8527;p52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2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2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2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1" name="Google Shape;8531;p52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8532" name="Google Shape;8532;p52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2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2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2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2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2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2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9" name="Google Shape;8539;p52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8540" name="Google Shape;8540;p52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52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2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2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2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2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6" name="Google Shape;8546;p52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8547" name="Google Shape;8547;p52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2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2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52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2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2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2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52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2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52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7" name="Google Shape;8557;p52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8558" name="Google Shape;8558;p52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2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2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2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2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2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2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2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6" name="Google Shape;8566;p52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8567" name="Google Shape;8567;p52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2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2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2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2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2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2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52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52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52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52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2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52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52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52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8582" name="Google Shape;8582;p52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2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52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52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2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2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2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2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0" name="Google Shape;8590;p52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8591" name="Google Shape;8591;p52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2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2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4" name="Google Shape;8594;p52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8595" name="Google Shape;8595;p52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2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2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52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52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0" name="Google Shape;8600;p52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8601" name="Google Shape;8601;p52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2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2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4" name="Google Shape;8604;p52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8605" name="Google Shape;8605;p52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2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2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2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2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2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52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2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3" name="Google Shape;8613;p52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8614" name="Google Shape;8614;p52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52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6" name="Google Shape;8616;p52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8617" name="Google Shape;8617;p52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2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2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2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2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2" name="Google Shape;8622;p52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8623" name="Google Shape;8623;p52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52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52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52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2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2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9" name="Google Shape;8629;p52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8630" name="Google Shape;8630;p52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2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2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2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2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2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2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7" name="Google Shape;8637;p52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8638" name="Google Shape;8638;p52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2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2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2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2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2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4" name="Google Shape;8644;p52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8645" name="Google Shape;8645;p52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2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2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2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2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2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2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2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2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2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2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2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7" name="Google Shape;8657;p52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8658" name="Google Shape;8658;p52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2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2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2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2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2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2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2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2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2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2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2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2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2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2" name="Google Shape;8672;p52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8673" name="Google Shape;8673;p52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2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5" name="Google Shape;8675;p52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8676" name="Google Shape;8676;p52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2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52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9" name="Google Shape;8679;p52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8680" name="Google Shape;8680;p52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52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52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2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2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5" name="Google Shape;8685;p52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8686" name="Google Shape;8686;p52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2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2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2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0" name="Google Shape;8690;p52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8691" name="Google Shape;8691;p52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2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2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2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2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2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7" name="Google Shape;8697;p52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8" name="Google Shape;8698;p52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8699" name="Google Shape;8699;p52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2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2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2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2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2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2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2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2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8" name="Google Shape;8708;p52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8709" name="Google Shape;8709;p52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2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2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2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3" name="Google Shape;8713;p52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8714" name="Google Shape;8714;p52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2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2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2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8" name="Google Shape;8718;p52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8719" name="Google Shape;8719;p52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2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2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2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2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2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2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2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7" name="Google Shape;8727;p52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8728" name="Google Shape;8728;p52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2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2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8731" name="Google Shape;8731;p52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2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2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2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2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2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2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2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2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52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8741" name="Google Shape;8741;p52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2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2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2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52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52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2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2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2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2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2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2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2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4" name="Google Shape;8754;p52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8755" name="Google Shape;8755;p52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2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52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8" name="Google Shape;8758;p52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8759" name="Google Shape;8759;p52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2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2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2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2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2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52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52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2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52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9" name="Google Shape;8769;p52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8770" name="Google Shape;8770;p52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52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2" name="Google Shape;8772;p52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8773" name="Google Shape;8773;p52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2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52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2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7" name="Google Shape;8777;p52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8778" name="Google Shape;8778;p52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52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0" name="Google Shape;8780;p52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1" name="Google Shape;8781;p52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8782" name="Google Shape;8782;p52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52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2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52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6" name="Google Shape;8786;p52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8787" name="Google Shape;8787;p52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2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2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52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52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52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52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2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2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2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2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2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2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52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52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2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2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2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52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52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2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2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2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2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2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2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3" name="Google Shape;8813;p52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8814" name="Google Shape;8814;p52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2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2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2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2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2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2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52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2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52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52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52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2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52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52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2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52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52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2" name="Google Shape;8832;p52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8833" name="Google Shape;8833;p52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2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5" name="Google Shape;8835;p52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8836" name="Google Shape;8836;p52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52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2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2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0" name="Google Shape;8840;p52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8841" name="Google Shape;8841;p52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2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52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52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2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2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2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2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52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52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52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52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52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52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52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2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2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8" name="Google Shape;8858;p52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8859" name="Google Shape;8859;p52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2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52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52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2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4" name="Google Shape;8864;p52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8865" name="Google Shape;8865;p52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52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52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2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9" name="Google Shape;8869;p52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8870" name="Google Shape;8870;p52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52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2" name="Google Shape;8872;p52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8873" name="Google Shape;8873;p52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52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52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2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2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8" name="Google Shape;8878;p52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8879" name="Google Shape;8879;p52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52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2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2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52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8884" name="Google Shape;8884;p52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2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2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52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52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52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2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2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52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52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2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2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52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52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2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2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52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1" name="Google Shape;8901;p52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8902" name="Google Shape;8902;p52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52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52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2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2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2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2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52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52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2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52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52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2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2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2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52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52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2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2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2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2" name="Google Shape;8922;p52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3" name="Google Shape;8923;p52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4" name="Google Shape;8924;p52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25" name="Google Shape;8925;p52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8926" name="Google Shape;8926;p52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52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52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2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52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52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2" name="Google Shape;8932;p52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8933" name="Google Shape;8933;p52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52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52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2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2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38" name="Google Shape;8938;p52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8939" name="Google Shape;8939;p52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2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2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2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52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44" name="Google Shape;8944;p52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8945" name="Google Shape;8945;p52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2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2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2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2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2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52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2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3" name="Google Shape;8953;p52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8954" name="Google Shape;8954;p52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52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2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2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8" name="Google Shape;8958;p52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8959" name="Google Shape;8959;p52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52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2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52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52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/>
          <p:nvPr/>
        </p:nvSpPr>
        <p:spPr>
          <a:xfrm>
            <a:off x="3755251" y="1312122"/>
            <a:ext cx="4743066" cy="2519255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7"/>
          <p:cNvSpPr txBox="1">
            <a:spLocks noGrp="1"/>
          </p:cNvSpPr>
          <p:nvPr>
            <p:ph type="ctrTitle"/>
          </p:nvPr>
        </p:nvSpPr>
        <p:spPr>
          <a:xfrm>
            <a:off x="4180114" y="1750028"/>
            <a:ext cx="3988795" cy="11020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THE DISEASE</a:t>
            </a:r>
            <a:endParaRPr sz="6000" dirty="0"/>
          </a:p>
        </p:txBody>
      </p:sp>
      <p:sp>
        <p:nvSpPr>
          <p:cNvPr id="133" name="Google Shape;133;p27"/>
          <p:cNvSpPr txBox="1">
            <a:spLocks noGrp="1"/>
          </p:cNvSpPr>
          <p:nvPr>
            <p:ph type="subTitle" idx="1"/>
          </p:nvPr>
        </p:nvSpPr>
        <p:spPr>
          <a:xfrm>
            <a:off x="4911451" y="2917878"/>
            <a:ext cx="2312400" cy="11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 err="1"/>
              <a:t>Liver</a:t>
            </a:r>
            <a:r>
              <a:rPr lang="it-IT" sz="1600" dirty="0"/>
              <a:t> </a:t>
            </a:r>
            <a:r>
              <a:rPr lang="it-IT" sz="1600" dirty="0" err="1"/>
              <a:t>Metastases</a:t>
            </a:r>
            <a:endParaRPr lang="it-IT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 err="1"/>
              <a:t>Chemotherapy</a:t>
            </a:r>
            <a:endParaRPr lang="it-IT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>
            <a:spLocks noGrp="1"/>
          </p:cNvSpPr>
          <p:nvPr>
            <p:ph type="subTitle" idx="1"/>
          </p:nvPr>
        </p:nvSpPr>
        <p:spPr>
          <a:xfrm flipH="1">
            <a:off x="179331" y="401017"/>
            <a:ext cx="4656307" cy="3196045"/>
          </a:xfrm>
          <a:prstGeom prst="rect">
            <a:avLst/>
          </a:prstGeom>
        </p:spPr>
        <p:txBody>
          <a:bodyPr spcFirstLastPara="1" wrap="square" lIns="91425" tIns="234000" rIns="91425" bIns="0" anchor="ctr" anchorCtr="0">
            <a:noAutofit/>
          </a:bodyPr>
          <a:lstStyle/>
          <a:p>
            <a:pPr marL="152400" indent="0" algn="ctr">
              <a:buNone/>
            </a:pPr>
            <a:r>
              <a:rPr lang="en-GB" sz="1600" dirty="0"/>
              <a:t>Liver metastases</a:t>
            </a:r>
          </a:p>
          <a:p>
            <a:pPr marL="152400" indent="0" algn="ctr">
              <a:buNone/>
            </a:pPr>
            <a:r>
              <a:rPr lang="en-GB" sz="1400" dirty="0"/>
              <a:t>affect about half of the patients with colorectal cancer</a:t>
            </a:r>
          </a:p>
          <a:p>
            <a:pPr marL="152400" indent="0" algn="ctr">
              <a:buNone/>
            </a:pPr>
            <a:endParaRPr lang="en-GB" sz="1600" dirty="0"/>
          </a:p>
          <a:p>
            <a:pPr marL="152400" indent="0" algn="ctr">
              <a:buNone/>
            </a:pPr>
            <a:endParaRPr lang="it-IT" sz="1600" dirty="0"/>
          </a:p>
          <a:p>
            <a:pPr marL="152400" indent="0" algn="ctr">
              <a:buNone/>
            </a:pPr>
            <a:r>
              <a:rPr lang="it-IT" sz="1600" dirty="0" err="1"/>
              <a:t>Chemotherapy</a:t>
            </a:r>
            <a:r>
              <a:rPr lang="it-IT" sz="1600" dirty="0"/>
              <a:t> </a:t>
            </a:r>
          </a:p>
          <a:p>
            <a:pPr marL="152400" indent="0" algn="ctr">
              <a:buNone/>
            </a:pPr>
            <a:r>
              <a:rPr lang="it-IT" sz="1400" dirty="0" err="1"/>
              <a:t>is</a:t>
            </a:r>
            <a:r>
              <a:rPr lang="it-IT" sz="1400" dirty="0"/>
              <a:t> the </a:t>
            </a:r>
            <a:r>
              <a:rPr lang="it-IT" sz="1400" dirty="0" err="1"/>
              <a:t>current</a:t>
            </a:r>
            <a:r>
              <a:rPr lang="it-IT" sz="1400" dirty="0"/>
              <a:t> standard treatment, </a:t>
            </a:r>
            <a:r>
              <a:rPr lang="it-IT" sz="1400" dirty="0" err="1"/>
              <a:t>but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also</a:t>
            </a:r>
            <a:r>
              <a:rPr lang="it-IT" sz="1400" dirty="0"/>
              <a:t> </a:t>
            </a:r>
            <a:r>
              <a:rPr lang="it-IT" sz="1400" dirty="0" err="1"/>
              <a:t>highly</a:t>
            </a:r>
            <a:r>
              <a:rPr lang="it-IT" sz="1400" dirty="0"/>
              <a:t> invasive so </a:t>
            </a:r>
            <a:r>
              <a:rPr lang="en-GB" sz="1400" dirty="0"/>
              <a:t>we are interested in understanding when the chemotherapy has been useful and when not.</a:t>
            </a:r>
            <a:endParaRPr lang="en-GB" sz="1600" dirty="0"/>
          </a:p>
          <a:p>
            <a:pPr marL="152400" indent="0" algn="ctr">
              <a:buNone/>
            </a:pPr>
            <a:endParaRPr lang="en-GB" sz="1600" dirty="0"/>
          </a:p>
          <a:p>
            <a:pPr marL="152400" indent="0" algn="ctr">
              <a:buNone/>
            </a:pPr>
            <a:endParaRPr lang="en-GB" sz="1600" dirty="0"/>
          </a:p>
          <a:p>
            <a:pPr marL="152400" indent="0" algn="ctr">
              <a:buNone/>
            </a:pPr>
            <a:r>
              <a:rPr lang="it-IT" sz="1400" dirty="0" err="1"/>
              <a:t>Nowadays</a:t>
            </a:r>
            <a:r>
              <a:rPr lang="it-IT" sz="1400" dirty="0"/>
              <a:t>, the </a:t>
            </a:r>
            <a:r>
              <a:rPr lang="it-IT" sz="1400" dirty="0" err="1"/>
              <a:t>approach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to </a:t>
            </a:r>
            <a:r>
              <a:rPr lang="it-IT" sz="1400" dirty="0" err="1"/>
              <a:t>study</a:t>
            </a:r>
            <a:r>
              <a:rPr lang="it-IT" sz="1400" dirty="0"/>
              <a:t> the </a:t>
            </a:r>
            <a:r>
              <a:rPr lang="it-IT" sz="1400" dirty="0" err="1"/>
              <a:t>dimension</a:t>
            </a:r>
            <a:r>
              <a:rPr lang="it-IT" sz="1400" dirty="0"/>
              <a:t> of the </a:t>
            </a:r>
            <a:r>
              <a:rPr lang="it-IT" sz="1400" dirty="0" err="1"/>
              <a:t>metastases</a:t>
            </a:r>
            <a:r>
              <a:rPr lang="it-IT" sz="1400" dirty="0"/>
              <a:t>: </a:t>
            </a:r>
            <a:r>
              <a:rPr lang="it-IT" sz="1400" dirty="0" err="1"/>
              <a:t>if</a:t>
            </a:r>
            <a:r>
              <a:rPr lang="it-IT" sz="1400" dirty="0"/>
              <a:t> a </a:t>
            </a:r>
            <a:r>
              <a:rPr lang="it-IT" sz="1400" dirty="0" err="1"/>
              <a:t>reduction</a:t>
            </a:r>
            <a:r>
              <a:rPr lang="it-IT" sz="1400" dirty="0"/>
              <a:t> in </a:t>
            </a:r>
            <a:r>
              <a:rPr lang="it-IT" sz="1400" dirty="0" err="1"/>
              <a:t>dimension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observed</a:t>
            </a:r>
            <a:r>
              <a:rPr lang="it-IT" sz="1400" dirty="0"/>
              <a:t> the </a:t>
            </a:r>
            <a:r>
              <a:rPr lang="it-IT" sz="1400" dirty="0" err="1"/>
              <a:t>lesion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labelled</a:t>
            </a:r>
            <a:r>
              <a:rPr lang="it-IT" sz="1400" dirty="0"/>
              <a:t> </a:t>
            </a:r>
            <a:r>
              <a:rPr lang="it-IT" sz="1400" dirty="0" err="1"/>
              <a:t>as</a:t>
            </a:r>
            <a:r>
              <a:rPr lang="it-IT" sz="1400" dirty="0"/>
              <a:t> responsive, </a:t>
            </a:r>
            <a:r>
              <a:rPr lang="it-IT" sz="1400" dirty="0" err="1"/>
              <a:t>otherwise</a:t>
            </a:r>
            <a:r>
              <a:rPr lang="it-IT" sz="1400" dirty="0"/>
              <a:t> </a:t>
            </a:r>
            <a:r>
              <a:rPr lang="it-IT" sz="1400" dirty="0" err="1"/>
              <a:t>as</a:t>
            </a:r>
            <a:r>
              <a:rPr lang="it-IT" sz="1400" dirty="0"/>
              <a:t> non-responsive. </a:t>
            </a:r>
          </a:p>
        </p:txBody>
      </p:sp>
      <p:sp>
        <p:nvSpPr>
          <p:cNvPr id="14" name="Google Shape;131;p27">
            <a:extLst>
              <a:ext uri="{FF2B5EF4-FFF2-40B4-BE49-F238E27FC236}">
                <a16:creationId xmlns:a16="http://schemas.microsoft.com/office/drawing/2014/main" id="{396DD4D5-C783-EC40-8EF2-BCD4096DFE87}"/>
              </a:ext>
            </a:extLst>
          </p:cNvPr>
          <p:cNvSpPr/>
          <p:nvPr/>
        </p:nvSpPr>
        <p:spPr>
          <a:xfrm>
            <a:off x="5014969" y="401017"/>
            <a:ext cx="3831772" cy="3404206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Picture 1">
            <a:extLst>
              <a:ext uri="{FF2B5EF4-FFF2-40B4-BE49-F238E27FC236}">
                <a16:creationId xmlns:a16="http://schemas.microsoft.com/office/drawing/2014/main" id="{90075DC2-CE45-4D46-B819-1478505D9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5915" y="509762"/>
            <a:ext cx="3549879" cy="3151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44A91C6-355B-504C-AC0E-3DE0A33C1E8F}"/>
              </a:ext>
            </a:extLst>
          </p:cNvPr>
          <p:cNvSpPr txBox="1"/>
          <p:nvPr/>
        </p:nvSpPr>
        <p:spPr>
          <a:xfrm>
            <a:off x="179331" y="4079740"/>
            <a:ext cx="673128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Abel" panose="02000506030000020004" pitchFamily="2" charset="0"/>
              </a:rPr>
              <a:t>The </a:t>
            </a:r>
            <a:r>
              <a:rPr lang="it-IT" sz="1600" dirty="0" err="1">
                <a:solidFill>
                  <a:schemeClr val="bg1"/>
                </a:solidFill>
                <a:latin typeface="Abel" panose="02000506030000020004" pitchFamily="2" charset="0"/>
              </a:rPr>
              <a:t>Problem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In some </a:t>
            </a:r>
            <a:r>
              <a:rPr lang="it-IT" dirty="0" err="1">
                <a:solidFill>
                  <a:schemeClr val="bg1"/>
                </a:solidFill>
                <a:latin typeface="Abel" panose="02000506030000020004" pitchFamily="2" charset="0"/>
              </a:rPr>
              <a:t>cases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Abel" panose="02000506030000020004" pitchFamily="2" charset="0"/>
              </a:rPr>
              <a:t>it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can </a:t>
            </a:r>
            <a:r>
              <a:rPr lang="it-IT" dirty="0" err="1">
                <a:solidFill>
                  <a:schemeClr val="bg1"/>
                </a:solidFill>
                <a:latin typeface="Abel" panose="02000506030000020004" pitchFamily="2" charset="0"/>
              </a:rPr>
              <a:t>happen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Abel" panose="02000506030000020004" pitchFamily="2" charset="0"/>
              </a:rPr>
              <a:t>that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Abel" panose="02000506030000020004" pitchFamily="2" charset="0"/>
              </a:rPr>
              <a:t>this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Abel" panose="02000506030000020004" pitchFamily="2" charset="0"/>
              </a:rPr>
              <a:t>approach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Abel" panose="02000506030000020004" pitchFamily="2" charset="0"/>
              </a:rPr>
              <a:t>is</a:t>
            </a:r>
            <a:r>
              <a:rPr lang="it-IT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Abel" panose="02000506030000020004" pitchFamily="2" charset="0"/>
              </a:rPr>
              <a:t>unreliable</a:t>
            </a:r>
            <a:r>
              <a:rPr lang="it-IT" b="1" dirty="0">
                <a:solidFill>
                  <a:schemeClr val="bg1"/>
                </a:solidFill>
                <a:latin typeface="Abel" panose="02000506030000020004" pitchFamily="2" charset="0"/>
              </a:rPr>
              <a:t> ---&gt; The </a:t>
            </a:r>
            <a:r>
              <a:rPr lang="it-IT" b="1" dirty="0" err="1">
                <a:solidFill>
                  <a:schemeClr val="bg1"/>
                </a:solidFill>
                <a:latin typeface="Abel" panose="02000506030000020004" pitchFamily="2" charset="0"/>
              </a:rPr>
              <a:t>solution</a:t>
            </a:r>
            <a:r>
              <a:rPr lang="it-IT" b="1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  <a:r>
              <a:rPr lang="it-IT" b="1" dirty="0" err="1">
                <a:solidFill>
                  <a:schemeClr val="bg1"/>
                </a:solidFill>
                <a:latin typeface="Abel" panose="02000506030000020004" pitchFamily="2" charset="0"/>
              </a:rPr>
              <a:t>is</a:t>
            </a:r>
            <a:r>
              <a:rPr lang="it-IT" b="1" dirty="0">
                <a:solidFill>
                  <a:schemeClr val="bg1"/>
                </a:solidFill>
                <a:latin typeface="Abel" panose="02000506030000020004" pitchFamily="2" charset="0"/>
              </a:rPr>
              <a:t> RADIOMICS 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36"/>
          <p:cNvSpPr/>
          <p:nvPr/>
        </p:nvSpPr>
        <p:spPr>
          <a:xfrm>
            <a:off x="98" y="4048798"/>
            <a:ext cx="28596" cy="32"/>
          </a:xfrm>
          <a:custGeom>
            <a:avLst/>
            <a:gdLst/>
            <a:ahLst/>
            <a:cxnLst/>
            <a:rect l="l" t="t" r="r" b="b"/>
            <a:pathLst>
              <a:path w="893" h="1" fill="none" extrusionOk="0">
                <a:moveTo>
                  <a:pt x="0" y="1"/>
                </a:moveTo>
                <a:lnTo>
                  <a:pt x="892" y="1"/>
                </a:lnTo>
              </a:path>
            </a:pathLst>
          </a:custGeom>
          <a:noFill/>
          <a:ln w="3800" cap="flat" cmpd="sng">
            <a:solidFill>
              <a:srgbClr val="1F1F1F"/>
            </a:solidFill>
            <a:prstDash val="solid"/>
            <a:miter lim="892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Titolo 10">
            <a:extLst>
              <a:ext uri="{FF2B5EF4-FFF2-40B4-BE49-F238E27FC236}">
                <a16:creationId xmlns:a16="http://schemas.microsoft.com/office/drawing/2014/main" id="{05EA31C2-1CAB-CF4B-9ACE-2EF864C21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-5400000">
            <a:off x="-1100996" y="2531891"/>
            <a:ext cx="3083400" cy="481200"/>
          </a:xfrm>
        </p:spPr>
        <p:txBody>
          <a:bodyPr/>
          <a:lstStyle/>
          <a:p>
            <a:r>
              <a:rPr lang="it-IT" dirty="0"/>
              <a:t>RESEARCH QUESTION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23B17B1-C270-0941-BDA0-588EBCFF876C}"/>
              </a:ext>
            </a:extLst>
          </p:cNvPr>
          <p:cNvSpPr txBox="1"/>
          <p:nvPr/>
        </p:nvSpPr>
        <p:spPr>
          <a:xfrm>
            <a:off x="5511726" y="917565"/>
            <a:ext cx="32744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Abel" panose="02000506030000020004" pitchFamily="2" charset="0"/>
              </a:rPr>
              <a:t>Radiomics</a:t>
            </a:r>
          </a:p>
          <a:p>
            <a:pPr algn="ctr"/>
            <a:r>
              <a:rPr lang="en-GB" dirty="0">
                <a:solidFill>
                  <a:schemeClr val="bg1"/>
                </a:solidFill>
                <a:latin typeface="Abel" panose="02000506030000020004" pitchFamily="2" charset="0"/>
              </a:rPr>
              <a:t>extracts microscopic information, not available using only a visual inspection of the images, hence provides some additional information in a non-invasive way</a:t>
            </a:r>
          </a:p>
        </p:txBody>
      </p:sp>
      <p:sp>
        <p:nvSpPr>
          <p:cNvPr id="9" name="Google Shape;131;p27">
            <a:extLst>
              <a:ext uri="{FF2B5EF4-FFF2-40B4-BE49-F238E27FC236}">
                <a16:creationId xmlns:a16="http://schemas.microsoft.com/office/drawing/2014/main" id="{E8C619CA-12EE-2C48-8CB4-F3178C5AF87B}"/>
              </a:ext>
            </a:extLst>
          </p:cNvPr>
          <p:cNvSpPr/>
          <p:nvPr/>
        </p:nvSpPr>
        <p:spPr>
          <a:xfrm>
            <a:off x="907654" y="411718"/>
            <a:ext cx="4432662" cy="2464527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Immagine 9" descr="Immagine che contiene testo, orologio, dispositivo, diverso&#10;&#10;Descrizione generata automaticamente">
            <a:extLst>
              <a:ext uri="{FF2B5EF4-FFF2-40B4-BE49-F238E27FC236}">
                <a16:creationId xmlns:a16="http://schemas.microsoft.com/office/drawing/2014/main" id="{31F82893-4DAE-0D47-A82C-E299F14A0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066" y="515471"/>
            <a:ext cx="4221837" cy="2257020"/>
          </a:xfrm>
          <a:prstGeom prst="rect">
            <a:avLst/>
          </a:prstGeom>
        </p:spPr>
      </p:pic>
      <p:sp>
        <p:nvSpPr>
          <p:cNvPr id="16" name="Google Shape;119;p25">
            <a:extLst>
              <a:ext uri="{FF2B5EF4-FFF2-40B4-BE49-F238E27FC236}">
                <a16:creationId xmlns:a16="http://schemas.microsoft.com/office/drawing/2014/main" id="{1AD8C963-6573-BE46-86CC-F84BEE4DB49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72257" y="2772491"/>
            <a:ext cx="8113894" cy="185553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GB" sz="1200" dirty="0"/>
          </a:p>
          <a:p>
            <a:endParaRPr lang="en-GB" sz="1200" dirty="0"/>
          </a:p>
          <a:p>
            <a:r>
              <a:rPr lang="en-GB" sz="1600" dirty="0"/>
              <a:t>In this study we use both the clinical information of the patient and the radiomics features in order to build a classification model that is able to predict whether a lesion has been responsive.</a:t>
            </a:r>
            <a:endParaRPr lang="it-IT" sz="1600" dirty="0"/>
          </a:p>
          <a:p>
            <a:pPr marL="152400" indent="0"/>
            <a:endParaRPr lang="en-GB" sz="1600" dirty="0"/>
          </a:p>
          <a:p>
            <a:pPr marL="152400" indent="0"/>
            <a:r>
              <a:rPr lang="it-IT" sz="1600" dirty="0"/>
              <a:t>The </a:t>
            </a:r>
            <a:r>
              <a:rPr lang="it-IT" sz="1600" dirty="0" err="1"/>
              <a:t>aim</a:t>
            </a:r>
            <a:r>
              <a:rPr lang="it-IT" sz="1600" dirty="0"/>
              <a:t> of </a:t>
            </a:r>
            <a:r>
              <a:rPr lang="it-IT" sz="1600" dirty="0" err="1"/>
              <a:t>this</a:t>
            </a:r>
            <a:r>
              <a:rPr lang="it-IT" sz="1600" dirty="0"/>
              <a:t> </a:t>
            </a:r>
            <a:r>
              <a:rPr lang="it-IT" sz="1600" dirty="0" err="1"/>
              <a:t>project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to </a:t>
            </a:r>
            <a:r>
              <a:rPr lang="it-IT" sz="1600" dirty="0" err="1"/>
              <a:t>leverage</a:t>
            </a:r>
            <a:r>
              <a:rPr lang="it-IT" sz="1600" dirty="0"/>
              <a:t> </a:t>
            </a:r>
            <a:r>
              <a:rPr lang="it-IT" sz="1600" dirty="0" err="1"/>
              <a:t>radiomics</a:t>
            </a:r>
            <a:r>
              <a:rPr lang="it-IT" sz="1600" dirty="0"/>
              <a:t> to </a:t>
            </a:r>
            <a:r>
              <a:rPr lang="it-IT" sz="1600" dirty="0" err="1"/>
              <a:t>predict</a:t>
            </a:r>
            <a:r>
              <a:rPr lang="it-IT" sz="1600" dirty="0"/>
              <a:t> </a:t>
            </a:r>
            <a:r>
              <a:rPr lang="it-IT" sz="1600" dirty="0" err="1"/>
              <a:t>tumor</a:t>
            </a:r>
            <a:r>
              <a:rPr lang="it-IT" sz="1600" dirty="0"/>
              <a:t> </a:t>
            </a:r>
            <a:r>
              <a:rPr lang="it-IT" sz="1600" dirty="0" err="1"/>
              <a:t>response</a:t>
            </a:r>
            <a:r>
              <a:rPr lang="it-IT" sz="1600" b="1" dirty="0"/>
              <a:t> to </a:t>
            </a:r>
            <a:r>
              <a:rPr lang="it-IT" sz="1600" dirty="0" err="1"/>
              <a:t>chemotherapy</a:t>
            </a:r>
            <a:r>
              <a:rPr lang="it-IT" sz="1600" b="1" dirty="0"/>
              <a:t>, or </a:t>
            </a:r>
            <a:r>
              <a:rPr lang="it-IT" sz="1600" dirty="0" err="1"/>
              <a:t>Tumor</a:t>
            </a:r>
            <a:r>
              <a:rPr lang="it-IT" sz="1600" dirty="0"/>
              <a:t> </a:t>
            </a:r>
            <a:r>
              <a:rPr lang="it-IT" sz="1600" dirty="0" err="1"/>
              <a:t>Regression</a:t>
            </a:r>
            <a:r>
              <a:rPr lang="it-IT" sz="1600" dirty="0"/>
              <a:t> Grade</a:t>
            </a:r>
            <a:r>
              <a:rPr lang="it-IT" sz="1600" b="1" dirty="0"/>
              <a:t>,</a:t>
            </a:r>
            <a:r>
              <a:rPr lang="it-IT" sz="1600" dirty="0"/>
              <a:t> in a </a:t>
            </a:r>
            <a:r>
              <a:rPr lang="it-IT" sz="1600" b="1" dirty="0"/>
              <a:t>non invasive </a:t>
            </a:r>
            <a:r>
              <a:rPr lang="it-IT" sz="1600" dirty="0"/>
              <a:t>way, </a:t>
            </a:r>
            <a:r>
              <a:rPr lang="it-IT" sz="1600" dirty="0" err="1"/>
              <a:t>through</a:t>
            </a:r>
            <a:r>
              <a:rPr lang="it-IT" sz="1600" dirty="0"/>
              <a:t> </a:t>
            </a:r>
            <a:r>
              <a:rPr lang="it-IT" sz="1600" dirty="0" err="1"/>
              <a:t>classification</a:t>
            </a:r>
            <a:r>
              <a:rPr lang="it-IT" sz="1600" dirty="0"/>
              <a:t> of </a:t>
            </a:r>
            <a:r>
              <a:rPr lang="it-IT" sz="1600" dirty="0" err="1"/>
              <a:t>lesions</a:t>
            </a:r>
            <a:r>
              <a:rPr lang="it-IT" sz="1600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5188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1;p27">
            <a:extLst>
              <a:ext uri="{FF2B5EF4-FFF2-40B4-BE49-F238E27FC236}">
                <a16:creationId xmlns:a16="http://schemas.microsoft.com/office/drawing/2014/main" id="{BBBC9D0B-8139-8A45-9675-8FB6C1BAD34C}"/>
              </a:ext>
            </a:extLst>
          </p:cNvPr>
          <p:cNvSpPr/>
          <p:nvPr/>
        </p:nvSpPr>
        <p:spPr>
          <a:xfrm>
            <a:off x="487681" y="1193073"/>
            <a:ext cx="4397828" cy="2534195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32;p27">
            <a:extLst>
              <a:ext uri="{FF2B5EF4-FFF2-40B4-BE49-F238E27FC236}">
                <a16:creationId xmlns:a16="http://schemas.microsoft.com/office/drawing/2014/main" id="{2557AF23-1F3C-0643-BEA7-F4BD2A1F015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18884" y="1478531"/>
            <a:ext cx="3280434" cy="12694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/>
            </a:br>
            <a:r>
              <a:rPr lang="en" sz="6000" dirty="0"/>
              <a:t>DATASET</a:t>
            </a:r>
            <a:endParaRPr sz="6000" dirty="0"/>
          </a:p>
        </p:txBody>
      </p:sp>
      <p:sp>
        <p:nvSpPr>
          <p:cNvPr id="6" name="Google Shape;133;p27">
            <a:extLst>
              <a:ext uri="{FF2B5EF4-FFF2-40B4-BE49-F238E27FC236}">
                <a16:creationId xmlns:a16="http://schemas.microsoft.com/office/drawing/2014/main" id="{BD114F7F-6DB8-FB47-9C08-1A47D7AAC4F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02901" y="2748005"/>
            <a:ext cx="2312400" cy="11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err="1">
                <a:latin typeface="Abel" panose="02000506030000020004" pitchFamily="2" charset="0"/>
              </a:rPr>
              <a:t>Humanitas</a:t>
            </a:r>
            <a:r>
              <a:rPr lang="en" sz="1600" dirty="0">
                <a:latin typeface="Abel" panose="02000506030000020004" pitchFamily="2" charset="0"/>
              </a:rPr>
              <a:t> research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Abel" panose="02000506030000020004" pitchFamily="2" charset="0"/>
              </a:rPr>
              <a:t>hospital</a:t>
            </a:r>
            <a:endParaRPr sz="1600" dirty="0"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378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ctrTitle"/>
          </p:nvPr>
        </p:nvSpPr>
        <p:spPr>
          <a:xfrm rot="-5400000">
            <a:off x="-1176303" y="2387148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Abel" panose="02000506030000020004" pitchFamily="2" charset="0"/>
              </a:rPr>
              <a:t>VARIABLES</a:t>
            </a:r>
            <a:endParaRPr sz="2000" dirty="0">
              <a:latin typeface="Abel" panose="02000506030000020004" pitchFamily="2" charset="0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ubTitle" idx="1"/>
          </p:nvPr>
        </p:nvSpPr>
        <p:spPr>
          <a:xfrm>
            <a:off x="1068209" y="1815058"/>
            <a:ext cx="3603225" cy="1525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>
              <a:buFont typeface="Wingdings" pitchFamily="2" charset="2"/>
              <a:buChar char="v"/>
            </a:pPr>
            <a:r>
              <a:rPr lang="en-GB" sz="1400" dirty="0" err="1"/>
              <a:t>MetasDemographic</a:t>
            </a:r>
            <a:r>
              <a:rPr lang="en-GB" sz="1400" dirty="0"/>
              <a:t> characteristics</a:t>
            </a:r>
          </a:p>
          <a:p>
            <a:pPr marL="609600" lvl="1" indent="0"/>
            <a:r>
              <a:rPr lang="en-GB" sz="1300" dirty="0"/>
              <a:t>Age, Sex</a:t>
            </a:r>
          </a:p>
          <a:p>
            <a:pPr marL="438150" indent="-285750">
              <a:buFont typeface="Wingdings" pitchFamily="2" charset="2"/>
              <a:buChar char="v"/>
            </a:pPr>
            <a:r>
              <a:rPr lang="en-GB" sz="1400" dirty="0"/>
              <a:t>tases information</a:t>
            </a:r>
          </a:p>
          <a:p>
            <a:pPr marL="609600" lvl="1" indent="0"/>
            <a:r>
              <a:rPr lang="en-GB" sz="1300" dirty="0"/>
              <a:t>Number of metastases, Diameter, Marker</a:t>
            </a:r>
          </a:p>
          <a:p>
            <a:pPr marL="438150" indent="-285750">
              <a:buFont typeface="Wingdings" pitchFamily="2" charset="2"/>
              <a:buChar char="v"/>
            </a:pPr>
            <a:r>
              <a:rPr lang="en-GB" sz="1400" dirty="0"/>
              <a:t>Chemotherapy information</a:t>
            </a:r>
          </a:p>
          <a:p>
            <a:pPr marL="609600" lvl="1" indent="0"/>
            <a:r>
              <a:rPr lang="en-GB" sz="1300" dirty="0"/>
              <a:t>Drugs, Number of cycles, Number of lines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endParaRPr lang="en-GB" sz="1400" dirty="0"/>
          </a:p>
          <a:p>
            <a:endParaRPr dirty="0"/>
          </a:p>
        </p:txBody>
      </p:sp>
      <p:sp>
        <p:nvSpPr>
          <p:cNvPr id="196" name="Google Shape;196;p29"/>
          <p:cNvSpPr txBox="1">
            <a:spLocks noGrp="1"/>
          </p:cNvSpPr>
          <p:nvPr>
            <p:ph type="ctrTitle" idx="2"/>
          </p:nvPr>
        </p:nvSpPr>
        <p:spPr>
          <a:xfrm>
            <a:off x="1262469" y="1506193"/>
            <a:ext cx="1135720" cy="433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bel" panose="02000506030000020004" pitchFamily="2" charset="0"/>
              </a:rPr>
              <a:t>CLINICAL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DA23C00-24F2-F749-94B9-2D8F85C2361E}"/>
              </a:ext>
            </a:extLst>
          </p:cNvPr>
          <p:cNvSpPr txBox="1"/>
          <p:nvPr/>
        </p:nvSpPr>
        <p:spPr>
          <a:xfrm>
            <a:off x="303897" y="501556"/>
            <a:ext cx="418858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effectLst/>
                <a:latin typeface="Abel" panose="02000506030000020004" pitchFamily="2" charset="0"/>
                <a:ea typeface="Calibri" panose="020F0502020204030204" pitchFamily="34" charset="0"/>
              </a:rPr>
              <a:t>The data are provided by the </a:t>
            </a:r>
            <a:r>
              <a:rPr lang="en-GB" dirty="0" err="1">
                <a:solidFill>
                  <a:schemeClr val="bg1"/>
                </a:solidFill>
                <a:effectLst/>
                <a:latin typeface="Abel" panose="02000506030000020004" pitchFamily="2" charset="0"/>
                <a:ea typeface="Calibri" panose="020F0502020204030204" pitchFamily="34" charset="0"/>
              </a:rPr>
              <a:t>Humanitas</a:t>
            </a:r>
            <a:r>
              <a:rPr lang="en-GB" dirty="0">
                <a:solidFill>
                  <a:schemeClr val="bg1"/>
                </a:solidFill>
                <a:effectLst/>
                <a:latin typeface="Abel" panose="02000506030000020004" pitchFamily="2" charset="0"/>
                <a:ea typeface="Calibri" panose="020F0502020204030204" pitchFamily="34" charset="0"/>
              </a:rPr>
              <a:t> Clinical and Research </a:t>
            </a:r>
            <a:r>
              <a:rPr lang="en-GB" dirty="0" err="1">
                <a:solidFill>
                  <a:schemeClr val="bg1"/>
                </a:solidFill>
                <a:effectLst/>
                <a:latin typeface="Abel" panose="02000506030000020004" pitchFamily="2" charset="0"/>
                <a:ea typeface="Calibri" panose="020F0502020204030204" pitchFamily="34" charset="0"/>
              </a:rPr>
              <a:t>center</a:t>
            </a:r>
            <a:r>
              <a:rPr lang="en-GB" dirty="0">
                <a:solidFill>
                  <a:schemeClr val="bg1"/>
                </a:solidFill>
                <a:effectLst/>
                <a:latin typeface="Abel" panose="02000506030000020004" pitchFamily="2" charset="0"/>
                <a:ea typeface="Calibri" panose="020F0502020204030204" pitchFamily="34" charset="0"/>
              </a:rPr>
              <a:t> and  consist on 127 patients and more than 70 </a:t>
            </a:r>
            <a:r>
              <a:rPr lang="en-GB" dirty="0">
                <a:solidFill>
                  <a:schemeClr val="bg1"/>
                </a:solidFill>
                <a:latin typeface="Abel" panose="02000506030000020004" pitchFamily="2" charset="0"/>
                <a:ea typeface="Calibri" panose="020F0502020204030204" pitchFamily="34" charset="0"/>
              </a:rPr>
              <a:t>variables divide into clinical and radiomics.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637E003-5AA9-744C-9E04-12FBB29460C1}"/>
              </a:ext>
            </a:extLst>
          </p:cNvPr>
          <p:cNvSpPr txBox="1"/>
          <p:nvPr/>
        </p:nvSpPr>
        <p:spPr>
          <a:xfrm>
            <a:off x="5517179" y="2752850"/>
            <a:ext cx="2589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bel" panose="02000506030000020004" pitchFamily="2" charset="0"/>
                <a:ea typeface="Calibri" panose="020F0502020204030204" pitchFamily="34" charset="0"/>
              </a:rPr>
              <a:t>Each row corresponds to a single lesion, 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Abel" panose="02000506030000020004" pitchFamily="2" charset="0"/>
                <a:ea typeface="Calibri" panose="020F0502020204030204" pitchFamily="34" charset="0"/>
              </a:rPr>
              <a:t>a patient can have more than one lesion</a:t>
            </a:r>
            <a:r>
              <a:rPr lang="it-IT" sz="1200" dirty="0">
                <a:solidFill>
                  <a:schemeClr val="bg1"/>
                </a:solidFill>
                <a:latin typeface="Abel" panose="02000506030000020004" pitchFamily="2" charset="0"/>
                <a:ea typeface="Calibri" panose="020F0502020204030204" pitchFamily="34" charset="0"/>
              </a:rPr>
              <a:t>.</a:t>
            </a:r>
          </a:p>
        </p:txBody>
      </p:sp>
      <p:grpSp>
        <p:nvGrpSpPr>
          <p:cNvPr id="9" name="Google Shape;1789;p41">
            <a:extLst>
              <a:ext uri="{FF2B5EF4-FFF2-40B4-BE49-F238E27FC236}">
                <a16:creationId xmlns:a16="http://schemas.microsoft.com/office/drawing/2014/main" id="{C2530131-E904-E949-8CA6-C88884A7E811}"/>
              </a:ext>
            </a:extLst>
          </p:cNvPr>
          <p:cNvGrpSpPr/>
          <p:nvPr/>
        </p:nvGrpSpPr>
        <p:grpSpPr>
          <a:xfrm>
            <a:off x="991245" y="1489232"/>
            <a:ext cx="271173" cy="378319"/>
            <a:chOff x="7925136" y="3472339"/>
            <a:chExt cx="271173" cy="378319"/>
          </a:xfrm>
        </p:grpSpPr>
        <p:sp>
          <p:nvSpPr>
            <p:cNvPr id="10" name="Google Shape;1790;p41">
              <a:extLst>
                <a:ext uri="{FF2B5EF4-FFF2-40B4-BE49-F238E27FC236}">
                  <a16:creationId xmlns:a16="http://schemas.microsoft.com/office/drawing/2014/main" id="{AD71094F-ED4E-6A41-8D17-23A2F370ECDE}"/>
                </a:ext>
              </a:extLst>
            </p:cNvPr>
            <p:cNvSpPr/>
            <p:nvPr/>
          </p:nvSpPr>
          <p:spPr>
            <a:xfrm>
              <a:off x="8171950" y="3693428"/>
              <a:ext cx="17227" cy="14909"/>
            </a:xfrm>
            <a:custGeom>
              <a:avLst/>
              <a:gdLst/>
              <a:ahLst/>
              <a:cxnLst/>
              <a:rect l="l" t="t" r="r" b="b"/>
              <a:pathLst>
                <a:path w="669" h="579" extrusionOk="0">
                  <a:moveTo>
                    <a:pt x="325" y="1"/>
                  </a:moveTo>
                  <a:cubicBezTo>
                    <a:pt x="288" y="1"/>
                    <a:pt x="250" y="8"/>
                    <a:pt x="212" y="25"/>
                  </a:cubicBezTo>
                  <a:cubicBezTo>
                    <a:pt x="61" y="95"/>
                    <a:pt x="1" y="256"/>
                    <a:pt x="61" y="407"/>
                  </a:cubicBezTo>
                  <a:cubicBezTo>
                    <a:pt x="111" y="521"/>
                    <a:pt x="219" y="579"/>
                    <a:pt x="327" y="579"/>
                  </a:cubicBezTo>
                  <a:cubicBezTo>
                    <a:pt x="438" y="579"/>
                    <a:pt x="548" y="518"/>
                    <a:pt x="593" y="396"/>
                  </a:cubicBezTo>
                  <a:cubicBezTo>
                    <a:pt x="669" y="195"/>
                    <a:pt x="513" y="1"/>
                    <a:pt x="325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91;p41">
              <a:extLst>
                <a:ext uri="{FF2B5EF4-FFF2-40B4-BE49-F238E27FC236}">
                  <a16:creationId xmlns:a16="http://schemas.microsoft.com/office/drawing/2014/main" id="{AB9E1F2E-047E-D545-A030-87F8D3C03665}"/>
                </a:ext>
              </a:extLst>
            </p:cNvPr>
            <p:cNvSpPr/>
            <p:nvPr/>
          </p:nvSpPr>
          <p:spPr>
            <a:xfrm>
              <a:off x="7925136" y="3472339"/>
              <a:ext cx="271173" cy="378319"/>
            </a:xfrm>
            <a:custGeom>
              <a:avLst/>
              <a:gdLst/>
              <a:ahLst/>
              <a:cxnLst/>
              <a:rect l="l" t="t" r="r" b="b"/>
              <a:pathLst>
                <a:path w="10531" h="14692" extrusionOk="0">
                  <a:moveTo>
                    <a:pt x="2593" y="2040"/>
                  </a:moveTo>
                  <a:cubicBezTo>
                    <a:pt x="2633" y="2040"/>
                    <a:pt x="2673" y="2070"/>
                    <a:pt x="2673" y="2110"/>
                  </a:cubicBezTo>
                  <a:lnTo>
                    <a:pt x="2673" y="4592"/>
                  </a:lnTo>
                  <a:cubicBezTo>
                    <a:pt x="2573" y="4582"/>
                    <a:pt x="2482" y="4582"/>
                    <a:pt x="2382" y="4582"/>
                  </a:cubicBezTo>
                  <a:cubicBezTo>
                    <a:pt x="2161" y="4592"/>
                    <a:pt x="1940" y="4642"/>
                    <a:pt x="1729" y="4722"/>
                  </a:cubicBezTo>
                  <a:lnTo>
                    <a:pt x="1739" y="2110"/>
                  </a:lnTo>
                  <a:cubicBezTo>
                    <a:pt x="1739" y="2070"/>
                    <a:pt x="1769" y="2040"/>
                    <a:pt x="1809" y="2040"/>
                  </a:cubicBezTo>
                  <a:close/>
                  <a:moveTo>
                    <a:pt x="5205" y="1186"/>
                  </a:moveTo>
                  <a:cubicBezTo>
                    <a:pt x="5346" y="1186"/>
                    <a:pt x="5486" y="1206"/>
                    <a:pt x="5627" y="1246"/>
                  </a:cubicBezTo>
                  <a:cubicBezTo>
                    <a:pt x="6079" y="1377"/>
                    <a:pt x="6501" y="1728"/>
                    <a:pt x="6803" y="2231"/>
                  </a:cubicBezTo>
                  <a:cubicBezTo>
                    <a:pt x="6129" y="2381"/>
                    <a:pt x="5406" y="2653"/>
                    <a:pt x="4853" y="3165"/>
                  </a:cubicBezTo>
                  <a:cubicBezTo>
                    <a:pt x="4321" y="3657"/>
                    <a:pt x="3999" y="4331"/>
                    <a:pt x="3949" y="5044"/>
                  </a:cubicBezTo>
                  <a:cubicBezTo>
                    <a:pt x="3728" y="4913"/>
                    <a:pt x="3497" y="4793"/>
                    <a:pt x="3246" y="4712"/>
                  </a:cubicBezTo>
                  <a:lnTo>
                    <a:pt x="3246" y="3055"/>
                  </a:lnTo>
                  <a:cubicBezTo>
                    <a:pt x="3256" y="3035"/>
                    <a:pt x="3256" y="3025"/>
                    <a:pt x="3266" y="3014"/>
                  </a:cubicBezTo>
                  <a:cubicBezTo>
                    <a:pt x="3577" y="1919"/>
                    <a:pt x="4361" y="1186"/>
                    <a:pt x="5205" y="1186"/>
                  </a:cubicBezTo>
                  <a:close/>
                  <a:moveTo>
                    <a:pt x="8286" y="2652"/>
                  </a:moveTo>
                  <a:cubicBezTo>
                    <a:pt x="8319" y="2652"/>
                    <a:pt x="8351" y="2652"/>
                    <a:pt x="8380" y="2653"/>
                  </a:cubicBezTo>
                  <a:lnTo>
                    <a:pt x="8380" y="3195"/>
                  </a:lnTo>
                  <a:cubicBezTo>
                    <a:pt x="7727" y="3195"/>
                    <a:pt x="7104" y="3446"/>
                    <a:pt x="6632" y="3899"/>
                  </a:cubicBezTo>
                  <a:cubicBezTo>
                    <a:pt x="6009" y="4511"/>
                    <a:pt x="5808" y="5365"/>
                    <a:pt x="5758" y="5858"/>
                  </a:cubicBezTo>
                  <a:cubicBezTo>
                    <a:pt x="5426" y="5777"/>
                    <a:pt x="5095" y="5717"/>
                    <a:pt x="4763" y="5677"/>
                  </a:cubicBezTo>
                  <a:cubicBezTo>
                    <a:pt x="4683" y="5597"/>
                    <a:pt x="4592" y="5516"/>
                    <a:pt x="4502" y="5456"/>
                  </a:cubicBezTo>
                  <a:lnTo>
                    <a:pt x="4502" y="5436"/>
                  </a:lnTo>
                  <a:cubicBezTo>
                    <a:pt x="4502" y="4662"/>
                    <a:pt x="4753" y="4039"/>
                    <a:pt x="5245" y="3587"/>
                  </a:cubicBezTo>
                  <a:cubicBezTo>
                    <a:pt x="6136" y="2764"/>
                    <a:pt x="7610" y="2652"/>
                    <a:pt x="8286" y="2652"/>
                  </a:cubicBezTo>
                  <a:close/>
                  <a:moveTo>
                    <a:pt x="6903" y="4743"/>
                  </a:moveTo>
                  <a:cubicBezTo>
                    <a:pt x="7777" y="4743"/>
                    <a:pt x="8420" y="5566"/>
                    <a:pt x="8199" y="6420"/>
                  </a:cubicBezTo>
                  <a:cubicBezTo>
                    <a:pt x="7940" y="6338"/>
                    <a:pt x="7672" y="6296"/>
                    <a:pt x="7404" y="6296"/>
                  </a:cubicBezTo>
                  <a:cubicBezTo>
                    <a:pt x="7247" y="6296"/>
                    <a:pt x="7089" y="6310"/>
                    <a:pt x="6933" y="6340"/>
                  </a:cubicBezTo>
                  <a:cubicBezTo>
                    <a:pt x="6742" y="6209"/>
                    <a:pt x="6531" y="6109"/>
                    <a:pt x="6310" y="6029"/>
                  </a:cubicBezTo>
                  <a:cubicBezTo>
                    <a:pt x="6350" y="5587"/>
                    <a:pt x="6471" y="5155"/>
                    <a:pt x="6692" y="4763"/>
                  </a:cubicBezTo>
                  <a:cubicBezTo>
                    <a:pt x="6752" y="4743"/>
                    <a:pt x="6833" y="4743"/>
                    <a:pt x="6903" y="4743"/>
                  </a:cubicBezTo>
                  <a:close/>
                  <a:moveTo>
                    <a:pt x="2464" y="5154"/>
                  </a:moveTo>
                  <a:cubicBezTo>
                    <a:pt x="3025" y="5154"/>
                    <a:pt x="3668" y="5464"/>
                    <a:pt x="4321" y="6059"/>
                  </a:cubicBezTo>
                  <a:cubicBezTo>
                    <a:pt x="3959" y="6752"/>
                    <a:pt x="3377" y="7305"/>
                    <a:pt x="2663" y="7636"/>
                  </a:cubicBezTo>
                  <a:cubicBezTo>
                    <a:pt x="1568" y="8138"/>
                    <a:pt x="1096" y="8812"/>
                    <a:pt x="895" y="9294"/>
                  </a:cubicBezTo>
                  <a:lnTo>
                    <a:pt x="885" y="9314"/>
                  </a:lnTo>
                  <a:cubicBezTo>
                    <a:pt x="523" y="8510"/>
                    <a:pt x="322" y="6802"/>
                    <a:pt x="1176" y="5828"/>
                  </a:cubicBezTo>
                  <a:cubicBezTo>
                    <a:pt x="1558" y="5406"/>
                    <a:pt x="1970" y="5185"/>
                    <a:pt x="2412" y="5155"/>
                  </a:cubicBezTo>
                  <a:cubicBezTo>
                    <a:pt x="2429" y="5154"/>
                    <a:pt x="2447" y="5154"/>
                    <a:pt x="2464" y="5154"/>
                  </a:cubicBezTo>
                  <a:close/>
                  <a:moveTo>
                    <a:pt x="4693" y="0"/>
                  </a:moveTo>
                  <a:cubicBezTo>
                    <a:pt x="4555" y="0"/>
                    <a:pt x="4416" y="91"/>
                    <a:pt x="4401" y="272"/>
                  </a:cubicBezTo>
                  <a:lnTo>
                    <a:pt x="4401" y="764"/>
                  </a:lnTo>
                  <a:cubicBezTo>
                    <a:pt x="4130" y="884"/>
                    <a:pt x="3869" y="1045"/>
                    <a:pt x="3648" y="1256"/>
                  </a:cubicBezTo>
                  <a:cubicBezTo>
                    <a:pt x="3477" y="1427"/>
                    <a:pt x="3316" y="1618"/>
                    <a:pt x="3186" y="1819"/>
                  </a:cubicBezTo>
                  <a:cubicBezTo>
                    <a:pt x="3075" y="1598"/>
                    <a:pt x="2844" y="1467"/>
                    <a:pt x="2603" y="1467"/>
                  </a:cubicBezTo>
                  <a:lnTo>
                    <a:pt x="1819" y="1467"/>
                  </a:lnTo>
                  <a:cubicBezTo>
                    <a:pt x="1458" y="1467"/>
                    <a:pt x="1166" y="1759"/>
                    <a:pt x="1166" y="2120"/>
                  </a:cubicBezTo>
                  <a:lnTo>
                    <a:pt x="1166" y="5044"/>
                  </a:lnTo>
                  <a:cubicBezTo>
                    <a:pt x="1015" y="5165"/>
                    <a:pt x="875" y="5295"/>
                    <a:pt x="754" y="5446"/>
                  </a:cubicBezTo>
                  <a:cubicBezTo>
                    <a:pt x="121" y="6159"/>
                    <a:pt x="1" y="7104"/>
                    <a:pt x="1" y="7767"/>
                  </a:cubicBezTo>
                  <a:cubicBezTo>
                    <a:pt x="1" y="8520"/>
                    <a:pt x="182" y="9284"/>
                    <a:pt x="473" y="9776"/>
                  </a:cubicBezTo>
                  <a:cubicBezTo>
                    <a:pt x="513" y="9887"/>
                    <a:pt x="553" y="10007"/>
                    <a:pt x="593" y="10108"/>
                  </a:cubicBezTo>
                  <a:cubicBezTo>
                    <a:pt x="804" y="10791"/>
                    <a:pt x="1156" y="11424"/>
                    <a:pt x="1618" y="11946"/>
                  </a:cubicBezTo>
                  <a:cubicBezTo>
                    <a:pt x="2683" y="13192"/>
                    <a:pt x="4110" y="14056"/>
                    <a:pt x="5707" y="14438"/>
                  </a:cubicBezTo>
                  <a:lnTo>
                    <a:pt x="6461" y="14619"/>
                  </a:lnTo>
                  <a:cubicBezTo>
                    <a:pt x="6673" y="14667"/>
                    <a:pt x="6887" y="14691"/>
                    <a:pt x="7101" y="14691"/>
                  </a:cubicBezTo>
                  <a:cubicBezTo>
                    <a:pt x="7687" y="14691"/>
                    <a:pt x="8263" y="14510"/>
                    <a:pt x="8742" y="14157"/>
                  </a:cubicBezTo>
                  <a:lnTo>
                    <a:pt x="8943" y="14016"/>
                  </a:lnTo>
                  <a:cubicBezTo>
                    <a:pt x="9847" y="13353"/>
                    <a:pt x="10420" y="12318"/>
                    <a:pt x="10500" y="11203"/>
                  </a:cubicBezTo>
                  <a:cubicBezTo>
                    <a:pt x="10530" y="10741"/>
                    <a:pt x="10510" y="10279"/>
                    <a:pt x="10440" y="9826"/>
                  </a:cubicBezTo>
                  <a:cubicBezTo>
                    <a:pt x="10404" y="9668"/>
                    <a:pt x="10282" y="9596"/>
                    <a:pt x="10160" y="9596"/>
                  </a:cubicBezTo>
                  <a:cubicBezTo>
                    <a:pt x="10002" y="9596"/>
                    <a:pt x="9844" y="9714"/>
                    <a:pt x="9867" y="9917"/>
                  </a:cubicBezTo>
                  <a:cubicBezTo>
                    <a:pt x="9937" y="10329"/>
                    <a:pt x="9947" y="10741"/>
                    <a:pt x="9917" y="11153"/>
                  </a:cubicBezTo>
                  <a:cubicBezTo>
                    <a:pt x="9847" y="12107"/>
                    <a:pt x="9365" y="12971"/>
                    <a:pt x="8601" y="13534"/>
                  </a:cubicBezTo>
                  <a:lnTo>
                    <a:pt x="8400" y="13685"/>
                  </a:lnTo>
                  <a:cubicBezTo>
                    <a:pt x="8017" y="13957"/>
                    <a:pt x="7563" y="14106"/>
                    <a:pt x="7098" y="14106"/>
                  </a:cubicBezTo>
                  <a:cubicBezTo>
                    <a:pt x="6930" y="14106"/>
                    <a:pt x="6760" y="14086"/>
                    <a:pt x="6592" y="14046"/>
                  </a:cubicBezTo>
                  <a:lnTo>
                    <a:pt x="5828" y="13865"/>
                  </a:lnTo>
                  <a:cubicBezTo>
                    <a:pt x="4361" y="13514"/>
                    <a:pt x="3035" y="12710"/>
                    <a:pt x="2050" y="11565"/>
                  </a:cubicBezTo>
                  <a:cubicBezTo>
                    <a:pt x="1729" y="11203"/>
                    <a:pt x="1468" y="10781"/>
                    <a:pt x="1287" y="10319"/>
                  </a:cubicBezTo>
                  <a:cubicBezTo>
                    <a:pt x="1297" y="10279"/>
                    <a:pt x="1297" y="10238"/>
                    <a:pt x="1297" y="10188"/>
                  </a:cubicBezTo>
                  <a:cubicBezTo>
                    <a:pt x="1297" y="10178"/>
                    <a:pt x="1146" y="8932"/>
                    <a:pt x="2894" y="8149"/>
                  </a:cubicBezTo>
                  <a:cubicBezTo>
                    <a:pt x="3748" y="7757"/>
                    <a:pt x="4442" y="7094"/>
                    <a:pt x="4853" y="6260"/>
                  </a:cubicBezTo>
                  <a:cubicBezTo>
                    <a:pt x="6170" y="6441"/>
                    <a:pt x="6622" y="6812"/>
                    <a:pt x="6652" y="6842"/>
                  </a:cubicBezTo>
                  <a:cubicBezTo>
                    <a:pt x="6704" y="6894"/>
                    <a:pt x="6772" y="6924"/>
                    <a:pt x="6845" y="6924"/>
                  </a:cubicBezTo>
                  <a:cubicBezTo>
                    <a:pt x="6871" y="6924"/>
                    <a:pt x="6897" y="6921"/>
                    <a:pt x="6923" y="6913"/>
                  </a:cubicBezTo>
                  <a:lnTo>
                    <a:pt x="6994" y="6903"/>
                  </a:lnTo>
                  <a:cubicBezTo>
                    <a:pt x="7130" y="6875"/>
                    <a:pt x="7267" y="6861"/>
                    <a:pt x="7402" y="6861"/>
                  </a:cubicBezTo>
                  <a:cubicBezTo>
                    <a:pt x="8190" y="6861"/>
                    <a:pt x="8920" y="7322"/>
                    <a:pt x="9254" y="8068"/>
                  </a:cubicBezTo>
                  <a:cubicBezTo>
                    <a:pt x="9315" y="8156"/>
                    <a:pt x="9401" y="8194"/>
                    <a:pt x="9487" y="8194"/>
                  </a:cubicBezTo>
                  <a:cubicBezTo>
                    <a:pt x="9657" y="8194"/>
                    <a:pt x="9823" y="8044"/>
                    <a:pt x="9777" y="7837"/>
                  </a:cubicBezTo>
                  <a:cubicBezTo>
                    <a:pt x="9556" y="7345"/>
                    <a:pt x="9184" y="6933"/>
                    <a:pt x="8722" y="6662"/>
                  </a:cubicBezTo>
                  <a:cubicBezTo>
                    <a:pt x="8782" y="6471"/>
                    <a:pt x="8812" y="6280"/>
                    <a:pt x="8812" y="6079"/>
                  </a:cubicBezTo>
                  <a:lnTo>
                    <a:pt x="8812" y="5968"/>
                  </a:lnTo>
                  <a:lnTo>
                    <a:pt x="9013" y="5968"/>
                  </a:lnTo>
                  <a:cubicBezTo>
                    <a:pt x="9019" y="5969"/>
                    <a:pt x="9026" y="5969"/>
                    <a:pt x="9032" y="5969"/>
                  </a:cubicBezTo>
                  <a:cubicBezTo>
                    <a:pt x="9406" y="5969"/>
                    <a:pt x="9409" y="5395"/>
                    <a:pt x="9041" y="5395"/>
                  </a:cubicBezTo>
                  <a:cubicBezTo>
                    <a:pt x="9032" y="5395"/>
                    <a:pt x="9022" y="5395"/>
                    <a:pt x="9013" y="5396"/>
                  </a:cubicBezTo>
                  <a:lnTo>
                    <a:pt x="8681" y="5396"/>
                  </a:lnTo>
                  <a:cubicBezTo>
                    <a:pt x="8611" y="5205"/>
                    <a:pt x="8511" y="5024"/>
                    <a:pt x="8380" y="4873"/>
                  </a:cubicBezTo>
                  <a:lnTo>
                    <a:pt x="8511" y="4743"/>
                  </a:lnTo>
                  <a:cubicBezTo>
                    <a:pt x="8690" y="4532"/>
                    <a:pt x="8506" y="4267"/>
                    <a:pt x="8288" y="4267"/>
                  </a:cubicBezTo>
                  <a:cubicBezTo>
                    <a:pt x="8225" y="4267"/>
                    <a:pt x="8159" y="4289"/>
                    <a:pt x="8099" y="4341"/>
                  </a:cubicBezTo>
                  <a:lnTo>
                    <a:pt x="7948" y="4491"/>
                  </a:lnTo>
                  <a:cubicBezTo>
                    <a:pt x="7717" y="4331"/>
                    <a:pt x="7446" y="4230"/>
                    <a:pt x="7164" y="4190"/>
                  </a:cubicBezTo>
                  <a:cubicBezTo>
                    <a:pt x="7514" y="3906"/>
                    <a:pt x="7980" y="3756"/>
                    <a:pt x="8544" y="3756"/>
                  </a:cubicBezTo>
                  <a:cubicBezTo>
                    <a:pt x="8579" y="3756"/>
                    <a:pt x="8615" y="3757"/>
                    <a:pt x="8651" y="3758"/>
                  </a:cubicBezTo>
                  <a:cubicBezTo>
                    <a:pt x="8657" y="3758"/>
                    <a:pt x="8663" y="3758"/>
                    <a:pt x="8669" y="3758"/>
                  </a:cubicBezTo>
                  <a:cubicBezTo>
                    <a:pt x="8821" y="3758"/>
                    <a:pt x="8943" y="3632"/>
                    <a:pt x="8943" y="3477"/>
                  </a:cubicBezTo>
                  <a:lnTo>
                    <a:pt x="8943" y="2381"/>
                  </a:lnTo>
                  <a:cubicBezTo>
                    <a:pt x="8943" y="2231"/>
                    <a:pt x="8832" y="2110"/>
                    <a:pt x="8681" y="2090"/>
                  </a:cubicBezTo>
                  <a:cubicBezTo>
                    <a:pt x="8548" y="2084"/>
                    <a:pt x="8413" y="2080"/>
                    <a:pt x="8278" y="2080"/>
                  </a:cubicBezTo>
                  <a:cubicBezTo>
                    <a:pt x="7986" y="2080"/>
                    <a:pt x="7691" y="2096"/>
                    <a:pt x="7395" y="2130"/>
                  </a:cubicBezTo>
                  <a:cubicBezTo>
                    <a:pt x="7134" y="1578"/>
                    <a:pt x="6692" y="1116"/>
                    <a:pt x="6140" y="834"/>
                  </a:cubicBezTo>
                  <a:lnTo>
                    <a:pt x="6350" y="523"/>
                  </a:lnTo>
                  <a:cubicBezTo>
                    <a:pt x="6479" y="302"/>
                    <a:pt x="6294" y="91"/>
                    <a:pt x="6096" y="91"/>
                  </a:cubicBezTo>
                  <a:cubicBezTo>
                    <a:pt x="6016" y="91"/>
                    <a:pt x="5933" y="127"/>
                    <a:pt x="5868" y="211"/>
                  </a:cubicBezTo>
                  <a:lnTo>
                    <a:pt x="5577" y="643"/>
                  </a:lnTo>
                  <a:cubicBezTo>
                    <a:pt x="5455" y="619"/>
                    <a:pt x="5334" y="606"/>
                    <a:pt x="5214" y="606"/>
                  </a:cubicBezTo>
                  <a:cubicBezTo>
                    <a:pt x="5136" y="606"/>
                    <a:pt x="5059" y="611"/>
                    <a:pt x="4984" y="623"/>
                  </a:cubicBezTo>
                  <a:lnTo>
                    <a:pt x="4984" y="272"/>
                  </a:lnTo>
                  <a:cubicBezTo>
                    <a:pt x="4969" y="91"/>
                    <a:pt x="4831" y="0"/>
                    <a:pt x="469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92;p41">
              <a:extLst>
                <a:ext uri="{FF2B5EF4-FFF2-40B4-BE49-F238E27FC236}">
                  <a16:creationId xmlns:a16="http://schemas.microsoft.com/office/drawing/2014/main" id="{2EC650B0-E322-6246-9DA7-2D8602CA1E55}"/>
                </a:ext>
              </a:extLst>
            </p:cNvPr>
            <p:cNvSpPr/>
            <p:nvPr/>
          </p:nvSpPr>
          <p:spPr>
            <a:xfrm>
              <a:off x="8002978" y="3767125"/>
              <a:ext cx="88657" cy="48436"/>
            </a:xfrm>
            <a:custGeom>
              <a:avLst/>
              <a:gdLst/>
              <a:ahLst/>
              <a:cxnLst/>
              <a:rect l="l" t="t" r="r" b="b"/>
              <a:pathLst>
                <a:path w="3443" h="1881" extrusionOk="0">
                  <a:moveTo>
                    <a:pt x="421" y="1"/>
                  </a:moveTo>
                  <a:cubicBezTo>
                    <a:pt x="188" y="1"/>
                    <a:pt x="1" y="339"/>
                    <a:pt x="253" y="528"/>
                  </a:cubicBezTo>
                  <a:cubicBezTo>
                    <a:pt x="1037" y="1172"/>
                    <a:pt x="1951" y="1634"/>
                    <a:pt x="2946" y="1865"/>
                  </a:cubicBezTo>
                  <a:cubicBezTo>
                    <a:pt x="2980" y="1876"/>
                    <a:pt x="3012" y="1880"/>
                    <a:pt x="3042" y="1880"/>
                  </a:cubicBezTo>
                  <a:cubicBezTo>
                    <a:pt x="3350" y="1880"/>
                    <a:pt x="3442" y="1366"/>
                    <a:pt x="3076" y="1302"/>
                  </a:cubicBezTo>
                  <a:cubicBezTo>
                    <a:pt x="2172" y="1091"/>
                    <a:pt x="1328" y="669"/>
                    <a:pt x="615" y="86"/>
                  </a:cubicBezTo>
                  <a:cubicBezTo>
                    <a:pt x="552" y="26"/>
                    <a:pt x="485" y="1"/>
                    <a:pt x="42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93;p41">
              <a:extLst>
                <a:ext uri="{FF2B5EF4-FFF2-40B4-BE49-F238E27FC236}">
                  <a16:creationId xmlns:a16="http://schemas.microsoft.com/office/drawing/2014/main" id="{66C5B450-032F-5F4A-8A89-3616A5803611}"/>
                </a:ext>
              </a:extLst>
            </p:cNvPr>
            <p:cNvSpPr/>
            <p:nvPr/>
          </p:nvSpPr>
          <p:spPr>
            <a:xfrm>
              <a:off x="7985159" y="3748482"/>
              <a:ext cx="19544" cy="14961"/>
            </a:xfrm>
            <a:custGeom>
              <a:avLst/>
              <a:gdLst/>
              <a:ahLst/>
              <a:cxnLst/>
              <a:rect l="l" t="t" r="r" b="b"/>
              <a:pathLst>
                <a:path w="759" h="581" extrusionOk="0">
                  <a:moveTo>
                    <a:pt x="386" y="1"/>
                  </a:moveTo>
                  <a:cubicBezTo>
                    <a:pt x="317" y="1"/>
                    <a:pt x="247" y="26"/>
                    <a:pt x="192" y="77"/>
                  </a:cubicBezTo>
                  <a:cubicBezTo>
                    <a:pt x="1" y="238"/>
                    <a:pt x="101" y="559"/>
                    <a:pt x="352" y="579"/>
                  </a:cubicBezTo>
                  <a:cubicBezTo>
                    <a:pt x="361" y="580"/>
                    <a:pt x="369" y="580"/>
                    <a:pt x="378" y="580"/>
                  </a:cubicBezTo>
                  <a:cubicBezTo>
                    <a:pt x="623" y="580"/>
                    <a:pt x="759" y="301"/>
                    <a:pt x="603" y="107"/>
                  </a:cubicBezTo>
                  <a:cubicBezTo>
                    <a:pt x="549" y="36"/>
                    <a:pt x="468" y="1"/>
                    <a:pt x="3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magine 3">
            <a:extLst>
              <a:ext uri="{FF2B5EF4-FFF2-40B4-BE49-F238E27FC236}">
                <a16:creationId xmlns:a16="http://schemas.microsoft.com/office/drawing/2014/main" id="{D39BA745-1BD0-5B4D-B31F-3D68FE5A4C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5102" y="310230"/>
            <a:ext cx="4053324" cy="2347016"/>
          </a:xfrm>
          <a:prstGeom prst="rect">
            <a:avLst/>
          </a:prstGeom>
        </p:spPr>
      </p:pic>
      <p:sp>
        <p:nvSpPr>
          <p:cNvPr id="17" name="Google Shape;197;p29">
            <a:extLst>
              <a:ext uri="{FF2B5EF4-FFF2-40B4-BE49-F238E27FC236}">
                <a16:creationId xmlns:a16="http://schemas.microsoft.com/office/drawing/2014/main" id="{54CCD695-C8CA-4D4A-9EDE-246A9933212C}"/>
              </a:ext>
            </a:extLst>
          </p:cNvPr>
          <p:cNvSpPr txBox="1">
            <a:spLocks/>
          </p:cNvSpPr>
          <p:nvPr/>
        </p:nvSpPr>
        <p:spPr>
          <a:xfrm>
            <a:off x="1415322" y="3362681"/>
            <a:ext cx="1214825" cy="57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600" dirty="0">
                <a:solidFill>
                  <a:srgbClr val="F3F3F3"/>
                </a:solidFill>
                <a:latin typeface="Abel" panose="02000506030000020004" pitchFamily="2" charset="0"/>
              </a:rPr>
              <a:t>RADIOMIC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8DF5467-77F9-134D-90F2-95789D23733C}"/>
              </a:ext>
            </a:extLst>
          </p:cNvPr>
          <p:cNvSpPr txBox="1"/>
          <p:nvPr/>
        </p:nvSpPr>
        <p:spPr>
          <a:xfrm>
            <a:off x="605997" y="3947305"/>
            <a:ext cx="48519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bel" panose="02000506030000020004" pitchFamily="2" charset="0"/>
              </a:rPr>
              <a:t>Radiomic variables are extracted from patient CT scans.</a:t>
            </a:r>
          </a:p>
          <a:p>
            <a:pPr algn="ctr"/>
            <a:r>
              <a:rPr lang="en-GB" dirty="0">
                <a:solidFill>
                  <a:schemeClr val="bg1"/>
                </a:solidFill>
                <a:latin typeface="Abel" panose="02000506030000020004" pitchFamily="2" charset="0"/>
              </a:rPr>
              <a:t>From this phase two regions of interest are segmented: the CORE of the </a:t>
            </a:r>
            <a:r>
              <a:rPr lang="en-GB" dirty="0" err="1">
                <a:solidFill>
                  <a:schemeClr val="bg1"/>
                </a:solidFill>
                <a:latin typeface="Abel" panose="02000506030000020004" pitchFamily="2" charset="0"/>
              </a:rPr>
              <a:t>tumor</a:t>
            </a:r>
            <a:r>
              <a:rPr lang="en-GB" dirty="0">
                <a:solidFill>
                  <a:schemeClr val="bg1"/>
                </a:solidFill>
                <a:latin typeface="Abel" panose="02000506030000020004" pitchFamily="2" charset="0"/>
              </a:rPr>
              <a:t> and  the MARGIN, that is a 5-mm region around the </a:t>
            </a:r>
            <a:r>
              <a:rPr lang="en-GB" dirty="0" err="1">
                <a:solidFill>
                  <a:schemeClr val="bg1"/>
                </a:solidFill>
                <a:latin typeface="Abel" panose="02000506030000020004" pitchFamily="2" charset="0"/>
              </a:rPr>
              <a:t>tumor</a:t>
            </a:r>
            <a:r>
              <a:rPr lang="en-GB" dirty="0">
                <a:solidFill>
                  <a:schemeClr val="bg1"/>
                </a:solidFill>
                <a:latin typeface="Abel" panose="02000506030000020004" pitchFamily="2" charset="0"/>
              </a:rPr>
              <a:t>. </a:t>
            </a:r>
          </a:p>
        </p:txBody>
      </p:sp>
      <p:grpSp>
        <p:nvGrpSpPr>
          <p:cNvPr id="19" name="Google Shape;1619;p41">
            <a:extLst>
              <a:ext uri="{FF2B5EF4-FFF2-40B4-BE49-F238E27FC236}">
                <a16:creationId xmlns:a16="http://schemas.microsoft.com/office/drawing/2014/main" id="{38BA68C6-42AA-2647-B285-F1EFDBEE2431}"/>
              </a:ext>
            </a:extLst>
          </p:cNvPr>
          <p:cNvGrpSpPr/>
          <p:nvPr/>
        </p:nvGrpSpPr>
        <p:grpSpPr>
          <a:xfrm>
            <a:off x="991245" y="3491155"/>
            <a:ext cx="378783" cy="378525"/>
            <a:chOff x="2170320" y="2855549"/>
            <a:chExt cx="378783" cy="378525"/>
          </a:xfrm>
        </p:grpSpPr>
        <p:sp>
          <p:nvSpPr>
            <p:cNvPr id="21" name="Google Shape;1620;p41">
              <a:extLst>
                <a:ext uri="{FF2B5EF4-FFF2-40B4-BE49-F238E27FC236}">
                  <a16:creationId xmlns:a16="http://schemas.microsoft.com/office/drawing/2014/main" id="{2C892785-4D25-2F4F-A3A7-74D590D98F8D}"/>
                </a:ext>
              </a:extLst>
            </p:cNvPr>
            <p:cNvSpPr/>
            <p:nvPr/>
          </p:nvSpPr>
          <p:spPr>
            <a:xfrm>
              <a:off x="2329687" y="313187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93" y="0"/>
                  </a:moveTo>
                  <a:cubicBezTo>
                    <a:pt x="312" y="0"/>
                    <a:pt x="242" y="30"/>
                    <a:pt x="192" y="91"/>
                  </a:cubicBezTo>
                  <a:cubicBezTo>
                    <a:pt x="1" y="281"/>
                    <a:pt x="154" y="577"/>
                    <a:pt x="387" y="577"/>
                  </a:cubicBezTo>
                  <a:cubicBezTo>
                    <a:pt x="424" y="577"/>
                    <a:pt x="463" y="569"/>
                    <a:pt x="503" y="553"/>
                  </a:cubicBezTo>
                  <a:cubicBezTo>
                    <a:pt x="794" y="432"/>
                    <a:pt x="704" y="0"/>
                    <a:pt x="39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21;p41">
              <a:extLst>
                <a:ext uri="{FF2B5EF4-FFF2-40B4-BE49-F238E27FC236}">
                  <a16:creationId xmlns:a16="http://schemas.microsoft.com/office/drawing/2014/main" id="{1047F61A-03D7-CF4A-8854-603A1C669ED1}"/>
                </a:ext>
              </a:extLst>
            </p:cNvPr>
            <p:cNvSpPr/>
            <p:nvPr/>
          </p:nvSpPr>
          <p:spPr>
            <a:xfrm>
              <a:off x="2414559" y="3156953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1"/>
                  </a:moveTo>
                  <a:cubicBezTo>
                    <a:pt x="81" y="1"/>
                    <a:pt x="0" y="433"/>
                    <a:pt x="292" y="553"/>
                  </a:cubicBezTo>
                  <a:cubicBezTo>
                    <a:pt x="331" y="570"/>
                    <a:pt x="369" y="577"/>
                    <a:pt x="405" y="577"/>
                  </a:cubicBezTo>
                  <a:cubicBezTo>
                    <a:pt x="639" y="577"/>
                    <a:pt x="794" y="273"/>
                    <a:pt x="603" y="81"/>
                  </a:cubicBezTo>
                  <a:cubicBezTo>
                    <a:pt x="543" y="31"/>
                    <a:pt x="472" y="1"/>
                    <a:pt x="40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22;p41">
              <a:extLst>
                <a:ext uri="{FF2B5EF4-FFF2-40B4-BE49-F238E27FC236}">
                  <a16:creationId xmlns:a16="http://schemas.microsoft.com/office/drawing/2014/main" id="{2C509940-3001-7148-BB25-09B83CFE35F1}"/>
                </a:ext>
              </a:extLst>
            </p:cNvPr>
            <p:cNvSpPr/>
            <p:nvPr/>
          </p:nvSpPr>
          <p:spPr>
            <a:xfrm>
              <a:off x="2242755" y="2885059"/>
              <a:ext cx="170697" cy="162663"/>
            </a:xfrm>
            <a:custGeom>
              <a:avLst/>
              <a:gdLst/>
              <a:ahLst/>
              <a:cxnLst/>
              <a:rect l="l" t="t" r="r" b="b"/>
              <a:pathLst>
                <a:path w="6629" h="6317" extrusionOk="0">
                  <a:moveTo>
                    <a:pt x="4070" y="573"/>
                  </a:moveTo>
                  <a:cubicBezTo>
                    <a:pt x="4402" y="573"/>
                    <a:pt x="4562" y="965"/>
                    <a:pt x="4331" y="1196"/>
                  </a:cubicBezTo>
                  <a:cubicBezTo>
                    <a:pt x="4256" y="1271"/>
                    <a:pt x="4163" y="1305"/>
                    <a:pt x="4073" y="1305"/>
                  </a:cubicBezTo>
                  <a:cubicBezTo>
                    <a:pt x="3886" y="1305"/>
                    <a:pt x="3708" y="1161"/>
                    <a:pt x="3708" y="945"/>
                  </a:cubicBezTo>
                  <a:cubicBezTo>
                    <a:pt x="3708" y="734"/>
                    <a:pt x="3869" y="573"/>
                    <a:pt x="4070" y="573"/>
                  </a:cubicBezTo>
                  <a:close/>
                  <a:moveTo>
                    <a:pt x="4070" y="2532"/>
                  </a:moveTo>
                  <a:cubicBezTo>
                    <a:pt x="4633" y="2532"/>
                    <a:pt x="4914" y="3215"/>
                    <a:pt x="4512" y="3607"/>
                  </a:cubicBezTo>
                  <a:cubicBezTo>
                    <a:pt x="4386" y="3733"/>
                    <a:pt x="4231" y="3790"/>
                    <a:pt x="4078" y="3790"/>
                  </a:cubicBezTo>
                  <a:cubicBezTo>
                    <a:pt x="3756" y="3790"/>
                    <a:pt x="3447" y="3540"/>
                    <a:pt x="3447" y="3165"/>
                  </a:cubicBezTo>
                  <a:cubicBezTo>
                    <a:pt x="3447" y="2814"/>
                    <a:pt x="3728" y="2532"/>
                    <a:pt x="4070" y="2532"/>
                  </a:cubicBezTo>
                  <a:close/>
                  <a:moveTo>
                    <a:pt x="1186" y="3447"/>
                  </a:moveTo>
                  <a:cubicBezTo>
                    <a:pt x="1528" y="3447"/>
                    <a:pt x="1699" y="3848"/>
                    <a:pt x="1458" y="4090"/>
                  </a:cubicBezTo>
                  <a:cubicBezTo>
                    <a:pt x="1379" y="4168"/>
                    <a:pt x="1284" y="4203"/>
                    <a:pt x="1191" y="4203"/>
                  </a:cubicBezTo>
                  <a:cubicBezTo>
                    <a:pt x="998" y="4203"/>
                    <a:pt x="815" y="4052"/>
                    <a:pt x="815" y="3828"/>
                  </a:cubicBezTo>
                  <a:cubicBezTo>
                    <a:pt x="815" y="3617"/>
                    <a:pt x="985" y="3447"/>
                    <a:pt x="1186" y="3447"/>
                  </a:cubicBezTo>
                  <a:close/>
                  <a:moveTo>
                    <a:pt x="5306" y="5014"/>
                  </a:moveTo>
                  <a:cubicBezTo>
                    <a:pt x="5507" y="5014"/>
                    <a:pt x="5667" y="5175"/>
                    <a:pt x="5667" y="5376"/>
                  </a:cubicBezTo>
                  <a:cubicBezTo>
                    <a:pt x="5667" y="5600"/>
                    <a:pt x="5489" y="5746"/>
                    <a:pt x="5301" y="5746"/>
                  </a:cubicBezTo>
                  <a:cubicBezTo>
                    <a:pt x="5211" y="5746"/>
                    <a:pt x="5120" y="5712"/>
                    <a:pt x="5045" y="5637"/>
                  </a:cubicBezTo>
                  <a:cubicBezTo>
                    <a:pt x="4813" y="5406"/>
                    <a:pt x="4974" y="5014"/>
                    <a:pt x="5306" y="5014"/>
                  </a:cubicBezTo>
                  <a:close/>
                  <a:moveTo>
                    <a:pt x="4070" y="0"/>
                  </a:moveTo>
                  <a:cubicBezTo>
                    <a:pt x="3005" y="0"/>
                    <a:pt x="2764" y="1507"/>
                    <a:pt x="3789" y="1839"/>
                  </a:cubicBezTo>
                  <a:lnTo>
                    <a:pt x="3789" y="2000"/>
                  </a:lnTo>
                  <a:cubicBezTo>
                    <a:pt x="3256" y="2130"/>
                    <a:pt x="2884" y="2593"/>
                    <a:pt x="2884" y="3145"/>
                  </a:cubicBezTo>
                  <a:lnTo>
                    <a:pt x="2010" y="3336"/>
                  </a:lnTo>
                  <a:cubicBezTo>
                    <a:pt x="1825" y="3026"/>
                    <a:pt x="1508" y="2870"/>
                    <a:pt x="1191" y="2870"/>
                  </a:cubicBezTo>
                  <a:cubicBezTo>
                    <a:pt x="872" y="2870"/>
                    <a:pt x="554" y="3028"/>
                    <a:pt x="373" y="3346"/>
                  </a:cubicBezTo>
                  <a:cubicBezTo>
                    <a:pt x="1" y="3979"/>
                    <a:pt x="463" y="4773"/>
                    <a:pt x="1186" y="4773"/>
                  </a:cubicBezTo>
                  <a:cubicBezTo>
                    <a:pt x="1689" y="4773"/>
                    <a:pt x="2101" y="4391"/>
                    <a:pt x="2141" y="3899"/>
                  </a:cubicBezTo>
                  <a:lnTo>
                    <a:pt x="3005" y="3698"/>
                  </a:lnTo>
                  <a:cubicBezTo>
                    <a:pt x="3208" y="4104"/>
                    <a:pt x="3629" y="4353"/>
                    <a:pt x="4070" y="4353"/>
                  </a:cubicBezTo>
                  <a:cubicBezTo>
                    <a:pt x="4173" y="4353"/>
                    <a:pt x="4278" y="4339"/>
                    <a:pt x="4381" y="4311"/>
                  </a:cubicBezTo>
                  <a:lnTo>
                    <a:pt x="4623" y="4733"/>
                  </a:lnTo>
                  <a:cubicBezTo>
                    <a:pt x="4013" y="5375"/>
                    <a:pt x="4555" y="6317"/>
                    <a:pt x="5292" y="6317"/>
                  </a:cubicBezTo>
                  <a:cubicBezTo>
                    <a:pt x="5442" y="6317"/>
                    <a:pt x="5600" y="6278"/>
                    <a:pt x="5758" y="6189"/>
                  </a:cubicBezTo>
                  <a:cubicBezTo>
                    <a:pt x="6629" y="5702"/>
                    <a:pt x="6234" y="4430"/>
                    <a:pt x="5331" y="4430"/>
                  </a:cubicBezTo>
                  <a:cubicBezTo>
                    <a:pt x="5265" y="4430"/>
                    <a:pt x="5196" y="4437"/>
                    <a:pt x="5125" y="4451"/>
                  </a:cubicBezTo>
                  <a:lnTo>
                    <a:pt x="4894" y="4039"/>
                  </a:lnTo>
                  <a:cubicBezTo>
                    <a:pt x="5587" y="3386"/>
                    <a:pt x="5286" y="2221"/>
                    <a:pt x="4361" y="2000"/>
                  </a:cubicBezTo>
                  <a:lnTo>
                    <a:pt x="4361" y="1839"/>
                  </a:lnTo>
                  <a:cubicBezTo>
                    <a:pt x="5386" y="1507"/>
                    <a:pt x="5145" y="0"/>
                    <a:pt x="407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623;p41">
              <a:extLst>
                <a:ext uri="{FF2B5EF4-FFF2-40B4-BE49-F238E27FC236}">
                  <a16:creationId xmlns:a16="http://schemas.microsoft.com/office/drawing/2014/main" id="{652E75E1-7F1D-AC4D-B441-B3CF074A8BC8}"/>
                </a:ext>
              </a:extLst>
            </p:cNvPr>
            <p:cNvSpPr/>
            <p:nvPr/>
          </p:nvSpPr>
          <p:spPr>
            <a:xfrm>
              <a:off x="2170320" y="2855549"/>
              <a:ext cx="378783" cy="378525"/>
            </a:xfrm>
            <a:custGeom>
              <a:avLst/>
              <a:gdLst/>
              <a:ahLst/>
              <a:cxnLst/>
              <a:rect l="l" t="t" r="r" b="b"/>
              <a:pathLst>
                <a:path w="14710" h="14700" extrusionOk="0">
                  <a:moveTo>
                    <a:pt x="14137" y="574"/>
                  </a:moveTo>
                  <a:lnTo>
                    <a:pt x="14137" y="8039"/>
                  </a:lnTo>
                  <a:lnTo>
                    <a:pt x="2533" y="8039"/>
                  </a:lnTo>
                  <a:lnTo>
                    <a:pt x="2533" y="574"/>
                  </a:lnTo>
                  <a:close/>
                  <a:moveTo>
                    <a:pt x="1960" y="2744"/>
                  </a:moveTo>
                  <a:lnTo>
                    <a:pt x="1960" y="8320"/>
                  </a:lnTo>
                  <a:cubicBezTo>
                    <a:pt x="1960" y="8481"/>
                    <a:pt x="2090" y="8611"/>
                    <a:pt x="2241" y="8611"/>
                  </a:cubicBezTo>
                  <a:lnTo>
                    <a:pt x="12580" y="8611"/>
                  </a:lnTo>
                  <a:lnTo>
                    <a:pt x="12580" y="9747"/>
                  </a:lnTo>
                  <a:lnTo>
                    <a:pt x="583" y="9747"/>
                  </a:lnTo>
                  <a:lnTo>
                    <a:pt x="583" y="3608"/>
                  </a:lnTo>
                  <a:cubicBezTo>
                    <a:pt x="583" y="3126"/>
                    <a:pt x="965" y="2744"/>
                    <a:pt x="1437" y="2744"/>
                  </a:cubicBezTo>
                  <a:close/>
                  <a:moveTo>
                    <a:pt x="7446" y="12279"/>
                  </a:moveTo>
                  <a:lnTo>
                    <a:pt x="7446" y="12972"/>
                  </a:lnTo>
                  <a:lnTo>
                    <a:pt x="5717" y="12972"/>
                  </a:lnTo>
                  <a:lnTo>
                    <a:pt x="5717" y="12279"/>
                  </a:lnTo>
                  <a:close/>
                  <a:moveTo>
                    <a:pt x="7988" y="13545"/>
                  </a:moveTo>
                  <a:cubicBezTo>
                    <a:pt x="8350" y="13545"/>
                    <a:pt x="8681" y="13776"/>
                    <a:pt x="8802" y="14117"/>
                  </a:cubicBezTo>
                  <a:lnTo>
                    <a:pt x="4361" y="14117"/>
                  </a:lnTo>
                  <a:cubicBezTo>
                    <a:pt x="4482" y="13776"/>
                    <a:pt x="4813" y="13545"/>
                    <a:pt x="5175" y="13545"/>
                  </a:cubicBezTo>
                  <a:close/>
                  <a:moveTo>
                    <a:pt x="14436" y="0"/>
                  </a:moveTo>
                  <a:cubicBezTo>
                    <a:pt x="14430" y="0"/>
                    <a:pt x="14424" y="1"/>
                    <a:pt x="14418" y="1"/>
                  </a:cubicBezTo>
                  <a:lnTo>
                    <a:pt x="2241" y="1"/>
                  </a:lnTo>
                  <a:cubicBezTo>
                    <a:pt x="2080" y="1"/>
                    <a:pt x="1950" y="122"/>
                    <a:pt x="1950" y="282"/>
                  </a:cubicBezTo>
                  <a:lnTo>
                    <a:pt x="1950" y="2171"/>
                  </a:lnTo>
                  <a:lnTo>
                    <a:pt x="1437" y="2171"/>
                  </a:lnTo>
                  <a:cubicBezTo>
                    <a:pt x="644" y="2171"/>
                    <a:pt x="1" y="2814"/>
                    <a:pt x="1" y="3608"/>
                  </a:cubicBezTo>
                  <a:lnTo>
                    <a:pt x="1" y="10842"/>
                  </a:lnTo>
                  <a:cubicBezTo>
                    <a:pt x="1" y="11636"/>
                    <a:pt x="644" y="12279"/>
                    <a:pt x="1437" y="12279"/>
                  </a:cubicBezTo>
                  <a:lnTo>
                    <a:pt x="5135" y="12279"/>
                  </a:lnTo>
                  <a:lnTo>
                    <a:pt x="5135" y="12972"/>
                  </a:lnTo>
                  <a:cubicBezTo>
                    <a:pt x="4351" y="12992"/>
                    <a:pt x="3728" y="13625"/>
                    <a:pt x="3728" y="14409"/>
                  </a:cubicBezTo>
                  <a:cubicBezTo>
                    <a:pt x="3728" y="14569"/>
                    <a:pt x="3859" y="14700"/>
                    <a:pt x="4020" y="14700"/>
                  </a:cubicBezTo>
                  <a:lnTo>
                    <a:pt x="9134" y="14700"/>
                  </a:lnTo>
                  <a:cubicBezTo>
                    <a:pt x="9284" y="14700"/>
                    <a:pt x="9415" y="14569"/>
                    <a:pt x="9415" y="14409"/>
                  </a:cubicBezTo>
                  <a:cubicBezTo>
                    <a:pt x="9415" y="13625"/>
                    <a:pt x="8792" y="12992"/>
                    <a:pt x="8008" y="12972"/>
                  </a:cubicBezTo>
                  <a:lnTo>
                    <a:pt x="8008" y="12279"/>
                  </a:lnTo>
                  <a:lnTo>
                    <a:pt x="8812" y="12279"/>
                  </a:lnTo>
                  <a:cubicBezTo>
                    <a:pt x="8822" y="12279"/>
                    <a:pt x="8831" y="12280"/>
                    <a:pt x="8840" y="12280"/>
                  </a:cubicBezTo>
                  <a:cubicBezTo>
                    <a:pt x="9215" y="12280"/>
                    <a:pt x="9215" y="11705"/>
                    <a:pt x="8840" y="11705"/>
                  </a:cubicBezTo>
                  <a:cubicBezTo>
                    <a:pt x="8831" y="11705"/>
                    <a:pt x="8822" y="11705"/>
                    <a:pt x="8812" y="11706"/>
                  </a:cubicBezTo>
                  <a:lnTo>
                    <a:pt x="1437" y="11706"/>
                  </a:lnTo>
                  <a:cubicBezTo>
                    <a:pt x="965" y="11706"/>
                    <a:pt x="583" y="11314"/>
                    <a:pt x="583" y="10842"/>
                  </a:cubicBezTo>
                  <a:lnTo>
                    <a:pt x="583" y="10329"/>
                  </a:lnTo>
                  <a:lnTo>
                    <a:pt x="12580" y="10329"/>
                  </a:lnTo>
                  <a:lnTo>
                    <a:pt x="12580" y="10842"/>
                  </a:lnTo>
                  <a:cubicBezTo>
                    <a:pt x="12580" y="11314"/>
                    <a:pt x="12198" y="11706"/>
                    <a:pt x="11716" y="11706"/>
                  </a:cubicBezTo>
                  <a:lnTo>
                    <a:pt x="11063" y="11706"/>
                  </a:lnTo>
                  <a:cubicBezTo>
                    <a:pt x="11053" y="11705"/>
                    <a:pt x="11044" y="11705"/>
                    <a:pt x="11034" y="11705"/>
                  </a:cubicBezTo>
                  <a:cubicBezTo>
                    <a:pt x="10660" y="11705"/>
                    <a:pt x="10660" y="12280"/>
                    <a:pt x="11034" y="12280"/>
                  </a:cubicBezTo>
                  <a:cubicBezTo>
                    <a:pt x="11044" y="12280"/>
                    <a:pt x="11053" y="12279"/>
                    <a:pt x="11063" y="12279"/>
                  </a:cubicBezTo>
                  <a:lnTo>
                    <a:pt x="11726" y="12279"/>
                  </a:lnTo>
                  <a:cubicBezTo>
                    <a:pt x="12509" y="12279"/>
                    <a:pt x="13152" y="11636"/>
                    <a:pt x="13152" y="10842"/>
                  </a:cubicBezTo>
                  <a:lnTo>
                    <a:pt x="13152" y="8611"/>
                  </a:lnTo>
                  <a:lnTo>
                    <a:pt x="14418" y="8611"/>
                  </a:lnTo>
                  <a:cubicBezTo>
                    <a:pt x="14579" y="8611"/>
                    <a:pt x="14710" y="8481"/>
                    <a:pt x="14710" y="8320"/>
                  </a:cubicBezTo>
                  <a:lnTo>
                    <a:pt x="14710" y="282"/>
                  </a:lnTo>
                  <a:cubicBezTo>
                    <a:pt x="14710" y="127"/>
                    <a:pt x="14588" y="0"/>
                    <a:pt x="1443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624;p41">
              <a:extLst>
                <a:ext uri="{FF2B5EF4-FFF2-40B4-BE49-F238E27FC236}">
                  <a16:creationId xmlns:a16="http://schemas.microsoft.com/office/drawing/2014/main" id="{8C7C9A13-9F47-344C-85C3-ADB34896EBF9}"/>
                </a:ext>
              </a:extLst>
            </p:cNvPr>
            <p:cNvSpPr/>
            <p:nvPr/>
          </p:nvSpPr>
          <p:spPr>
            <a:xfrm>
              <a:off x="2414559" y="2917555"/>
              <a:ext cx="20446" cy="14858"/>
            </a:xfrm>
            <a:custGeom>
              <a:avLst/>
              <a:gdLst/>
              <a:ahLst/>
              <a:cxnLst/>
              <a:rect l="l" t="t" r="r" b="b"/>
              <a:pathLst>
                <a:path w="794" h="577" extrusionOk="0">
                  <a:moveTo>
                    <a:pt x="387" y="0"/>
                  </a:moveTo>
                  <a:cubicBezTo>
                    <a:pt x="154" y="0"/>
                    <a:pt x="0" y="296"/>
                    <a:pt x="191" y="487"/>
                  </a:cubicBezTo>
                  <a:cubicBezTo>
                    <a:pt x="251" y="547"/>
                    <a:pt x="322" y="577"/>
                    <a:pt x="402" y="577"/>
                  </a:cubicBezTo>
                  <a:cubicBezTo>
                    <a:pt x="714" y="577"/>
                    <a:pt x="794" y="145"/>
                    <a:pt x="503" y="24"/>
                  </a:cubicBezTo>
                  <a:cubicBezTo>
                    <a:pt x="463" y="8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625;p41">
              <a:extLst>
                <a:ext uri="{FF2B5EF4-FFF2-40B4-BE49-F238E27FC236}">
                  <a16:creationId xmlns:a16="http://schemas.microsoft.com/office/drawing/2014/main" id="{C9CBC669-F7A4-224C-A84C-98541D534A5F}"/>
                </a:ext>
              </a:extLst>
            </p:cNvPr>
            <p:cNvSpPr/>
            <p:nvPr/>
          </p:nvSpPr>
          <p:spPr>
            <a:xfrm>
              <a:off x="2448703" y="2917658"/>
              <a:ext cx="66770" cy="14755"/>
            </a:xfrm>
            <a:custGeom>
              <a:avLst/>
              <a:gdLst/>
              <a:ahLst/>
              <a:cxnLst/>
              <a:rect l="l" t="t" r="r" b="b"/>
              <a:pathLst>
                <a:path w="2593" h="573" extrusionOk="0">
                  <a:moveTo>
                    <a:pt x="362" y="0"/>
                  </a:moveTo>
                  <a:cubicBezTo>
                    <a:pt x="0" y="20"/>
                    <a:pt x="0" y="543"/>
                    <a:pt x="362" y="573"/>
                  </a:cubicBezTo>
                  <a:lnTo>
                    <a:pt x="2231" y="573"/>
                  </a:lnTo>
                  <a:cubicBezTo>
                    <a:pt x="2593" y="543"/>
                    <a:pt x="2593" y="20"/>
                    <a:pt x="223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26;p41">
              <a:extLst>
                <a:ext uri="{FF2B5EF4-FFF2-40B4-BE49-F238E27FC236}">
                  <a16:creationId xmlns:a16="http://schemas.microsoft.com/office/drawing/2014/main" id="{B13DE19B-ECDB-9F40-9839-2CE9F28FA62C}"/>
                </a:ext>
              </a:extLst>
            </p:cNvPr>
            <p:cNvSpPr/>
            <p:nvPr/>
          </p:nvSpPr>
          <p:spPr>
            <a:xfrm>
              <a:off x="2415589" y="2959038"/>
              <a:ext cx="99884" cy="14781"/>
            </a:xfrm>
            <a:custGeom>
              <a:avLst/>
              <a:gdLst/>
              <a:ahLst/>
              <a:cxnLst/>
              <a:rect l="l" t="t" r="r" b="b"/>
              <a:pathLst>
                <a:path w="3879" h="574" extrusionOk="0">
                  <a:moveTo>
                    <a:pt x="362" y="1"/>
                  </a:moveTo>
                  <a:cubicBezTo>
                    <a:pt x="0" y="21"/>
                    <a:pt x="0" y="543"/>
                    <a:pt x="362" y="574"/>
                  </a:cubicBezTo>
                  <a:lnTo>
                    <a:pt x="3517" y="574"/>
                  </a:lnTo>
                  <a:cubicBezTo>
                    <a:pt x="3879" y="543"/>
                    <a:pt x="3879" y="21"/>
                    <a:pt x="351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27;p41">
              <a:extLst>
                <a:ext uri="{FF2B5EF4-FFF2-40B4-BE49-F238E27FC236}">
                  <a16:creationId xmlns:a16="http://schemas.microsoft.com/office/drawing/2014/main" id="{E1116502-0B54-2048-8201-41AA71FE6825}"/>
                </a:ext>
              </a:extLst>
            </p:cNvPr>
            <p:cNvSpPr/>
            <p:nvPr/>
          </p:nvSpPr>
          <p:spPr>
            <a:xfrm>
              <a:off x="2415589" y="3000444"/>
              <a:ext cx="99884" cy="14781"/>
            </a:xfrm>
            <a:custGeom>
              <a:avLst/>
              <a:gdLst/>
              <a:ahLst/>
              <a:cxnLst/>
              <a:rect l="l" t="t" r="r" b="b"/>
              <a:pathLst>
                <a:path w="3879" h="574" extrusionOk="0">
                  <a:moveTo>
                    <a:pt x="362" y="0"/>
                  </a:moveTo>
                  <a:cubicBezTo>
                    <a:pt x="0" y="20"/>
                    <a:pt x="0" y="553"/>
                    <a:pt x="362" y="573"/>
                  </a:cubicBezTo>
                  <a:lnTo>
                    <a:pt x="3517" y="573"/>
                  </a:lnTo>
                  <a:cubicBezTo>
                    <a:pt x="3879" y="553"/>
                    <a:pt x="3879" y="20"/>
                    <a:pt x="351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6B3FC51-21B3-7649-842B-7B85E69F5549}"/>
              </a:ext>
            </a:extLst>
          </p:cNvPr>
          <p:cNvSpPr txBox="1"/>
          <p:nvPr/>
        </p:nvSpPr>
        <p:spPr>
          <a:xfrm>
            <a:off x="5996879" y="3764068"/>
            <a:ext cx="25613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bel" panose="02000506030000020004" pitchFamily="2" charset="0"/>
              </a:rPr>
              <a:t>The dataset contains 50 features for the core region and the same amount for the margin.</a:t>
            </a:r>
            <a:endParaRPr lang="it-IT" dirty="0"/>
          </a:p>
        </p:txBody>
      </p:sp>
      <p:sp>
        <p:nvSpPr>
          <p:cNvPr id="31" name="Google Shape;2302;p44">
            <a:extLst>
              <a:ext uri="{FF2B5EF4-FFF2-40B4-BE49-F238E27FC236}">
                <a16:creationId xmlns:a16="http://schemas.microsoft.com/office/drawing/2014/main" id="{D79C92EA-6D79-5F42-BAE7-3D31BCC9CEC5}"/>
              </a:ext>
            </a:extLst>
          </p:cNvPr>
          <p:cNvSpPr/>
          <p:nvPr/>
        </p:nvSpPr>
        <p:spPr>
          <a:xfrm>
            <a:off x="5526360" y="4110018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197;p29">
            <a:extLst>
              <a:ext uri="{FF2B5EF4-FFF2-40B4-BE49-F238E27FC236}">
                <a16:creationId xmlns:a16="http://schemas.microsoft.com/office/drawing/2014/main" id="{370A0221-21C4-BE4F-A255-6026D5D69218}"/>
              </a:ext>
            </a:extLst>
          </p:cNvPr>
          <p:cNvSpPr txBox="1">
            <a:spLocks/>
          </p:cNvSpPr>
          <p:nvPr/>
        </p:nvSpPr>
        <p:spPr>
          <a:xfrm>
            <a:off x="5338880" y="1491651"/>
            <a:ext cx="1478796" cy="57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600" dirty="0">
                <a:solidFill>
                  <a:srgbClr val="F3F3F3"/>
                </a:solidFill>
                <a:latin typeface="Abel" panose="02000506030000020004" pitchFamily="2" charset="0"/>
              </a:rPr>
              <a:t>OUTCOMES</a:t>
            </a:r>
          </a:p>
        </p:txBody>
      </p:sp>
      <p:sp>
        <p:nvSpPr>
          <p:cNvPr id="31" name="Google Shape;194;p29">
            <a:extLst>
              <a:ext uri="{FF2B5EF4-FFF2-40B4-BE49-F238E27FC236}">
                <a16:creationId xmlns:a16="http://schemas.microsoft.com/office/drawing/2014/main" id="{2F3D794B-FA53-FC4D-9F46-E7636B8441E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85882" y="2122775"/>
            <a:ext cx="4175491" cy="2662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5350" lvl="1" indent="-285750" algn="l">
              <a:buFont typeface="Wingdings" pitchFamily="2" charset="2"/>
              <a:buChar char="v"/>
            </a:pPr>
            <a:r>
              <a:rPr lang="en-GB" sz="1400" dirty="0">
                <a:solidFill>
                  <a:schemeClr val="bg1"/>
                </a:solidFill>
                <a:latin typeface="Abel" panose="02000506030000020004" pitchFamily="2" charset="0"/>
              </a:rPr>
              <a:t>Radiological response to chemotherapy</a:t>
            </a:r>
            <a:endParaRPr lang="en-GB" sz="1400" dirty="0"/>
          </a:p>
          <a:p>
            <a:pPr marL="1066800" lvl="2" indent="0" algn="l"/>
            <a:r>
              <a:rPr lang="en-GB" sz="1400" dirty="0"/>
              <a:t>CR  </a:t>
            </a:r>
            <a:r>
              <a:rPr lang="en-GB" sz="1300" dirty="0">
                <a:solidFill>
                  <a:schemeClr val="bg1"/>
                </a:solidFill>
              </a:rPr>
              <a:t>complete response </a:t>
            </a:r>
          </a:p>
          <a:p>
            <a:pPr marL="1066800" lvl="2" indent="0" algn="l"/>
            <a:r>
              <a:rPr lang="en-GB" sz="1400" dirty="0"/>
              <a:t>PR  </a:t>
            </a:r>
            <a:r>
              <a:rPr lang="en-GB" sz="1300" dirty="0">
                <a:solidFill>
                  <a:schemeClr val="bg1"/>
                </a:solidFill>
              </a:rPr>
              <a:t>partial response</a:t>
            </a:r>
          </a:p>
          <a:p>
            <a:pPr marL="1066800" lvl="2" indent="0" algn="l"/>
            <a:r>
              <a:rPr lang="en-GB" sz="1400" dirty="0"/>
              <a:t>SD  </a:t>
            </a:r>
            <a:r>
              <a:rPr lang="en-GB" sz="1300" dirty="0">
                <a:solidFill>
                  <a:schemeClr val="bg1"/>
                </a:solidFill>
              </a:rPr>
              <a:t>stable disease</a:t>
            </a:r>
          </a:p>
          <a:p>
            <a:pPr marL="1066800" lvl="2" indent="0" algn="l"/>
            <a:r>
              <a:rPr lang="en-GB" sz="1400" dirty="0"/>
              <a:t>PD  </a:t>
            </a:r>
            <a:r>
              <a:rPr lang="en-GB" sz="1300" dirty="0">
                <a:solidFill>
                  <a:schemeClr val="bg1"/>
                </a:solidFill>
              </a:rPr>
              <a:t>progressive</a:t>
            </a:r>
          </a:p>
          <a:p>
            <a:pPr marL="609600" lvl="1" indent="0"/>
            <a:endParaRPr lang="en-GB" sz="1400" dirty="0"/>
          </a:p>
          <a:p>
            <a:pPr marL="895350" lvl="1" indent="-285750" algn="l">
              <a:buFont typeface="Wingdings" pitchFamily="2" charset="2"/>
              <a:buChar char="v"/>
            </a:pPr>
            <a:r>
              <a:rPr lang="it-IT" sz="1400" dirty="0" err="1">
                <a:solidFill>
                  <a:schemeClr val="bg1"/>
                </a:solidFill>
                <a:latin typeface="Abel" panose="02000506030000020004" pitchFamily="2" charset="0"/>
              </a:rPr>
              <a:t>Histopathological</a:t>
            </a:r>
            <a:r>
              <a:rPr lang="it-IT" sz="1400" dirty="0">
                <a:solidFill>
                  <a:schemeClr val="bg1"/>
                </a:solidFill>
                <a:latin typeface="Abel" panose="02000506030000020004" pitchFamily="2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Abel" panose="02000506030000020004" pitchFamily="2" charset="0"/>
              </a:rPr>
              <a:t>response</a:t>
            </a:r>
            <a:r>
              <a:rPr lang="it-IT" sz="1400" dirty="0">
                <a:solidFill>
                  <a:schemeClr val="bg1"/>
                </a:solidFill>
                <a:latin typeface="Abel" panose="02000506030000020004" pitchFamily="2" charset="0"/>
              </a:rPr>
              <a:t> to </a:t>
            </a:r>
            <a:r>
              <a:rPr lang="it-IT" sz="1400" dirty="0" err="1">
                <a:solidFill>
                  <a:schemeClr val="bg1"/>
                </a:solidFill>
                <a:latin typeface="Abel" panose="02000506030000020004" pitchFamily="2" charset="0"/>
              </a:rPr>
              <a:t>therapy</a:t>
            </a:r>
            <a:r>
              <a:rPr lang="it-IT" sz="1400" dirty="0">
                <a:solidFill>
                  <a:schemeClr val="bg1"/>
                </a:solidFill>
                <a:latin typeface="Abel" panose="02000506030000020004" pitchFamily="2" charset="0"/>
              </a:rPr>
              <a:t>: TRG </a:t>
            </a:r>
            <a:endParaRPr lang="en-GB" sz="1400" dirty="0"/>
          </a:p>
          <a:p>
            <a:pPr marL="1066800" lvl="2" indent="0" algn="l"/>
            <a:r>
              <a:rPr lang="en-GB" sz="1400" dirty="0"/>
              <a:t>1  </a:t>
            </a:r>
            <a:r>
              <a:rPr lang="en-GB" sz="1300" dirty="0">
                <a:solidFill>
                  <a:schemeClr val="bg1"/>
                </a:solidFill>
              </a:rPr>
              <a:t>complete </a:t>
            </a:r>
            <a:r>
              <a:rPr lang="en-GB" sz="1300" dirty="0" err="1">
                <a:solidFill>
                  <a:schemeClr val="bg1"/>
                </a:solidFill>
              </a:rPr>
              <a:t>resonse</a:t>
            </a:r>
            <a:endParaRPr lang="en-GB" sz="1300" dirty="0">
              <a:solidFill>
                <a:schemeClr val="bg1"/>
              </a:solidFill>
            </a:endParaRPr>
          </a:p>
          <a:p>
            <a:pPr marL="1066800" lvl="2" indent="0" algn="l"/>
            <a:r>
              <a:rPr lang="en-GB" sz="1400" dirty="0"/>
              <a:t>3  </a:t>
            </a:r>
            <a:r>
              <a:rPr lang="en-GB" sz="1300" dirty="0">
                <a:solidFill>
                  <a:schemeClr val="bg1"/>
                </a:solidFill>
              </a:rPr>
              <a:t>partial response</a:t>
            </a:r>
          </a:p>
          <a:p>
            <a:pPr marL="1066800" lvl="2" indent="0" algn="l"/>
            <a:r>
              <a:rPr lang="en-GB" sz="1400" dirty="0"/>
              <a:t>5  </a:t>
            </a:r>
            <a:r>
              <a:rPr lang="en-GB" sz="1300" dirty="0">
                <a:solidFill>
                  <a:schemeClr val="bg1"/>
                </a:solidFill>
              </a:rPr>
              <a:t>no response</a:t>
            </a:r>
          </a:p>
          <a:p>
            <a:endParaRPr dirty="0"/>
          </a:p>
        </p:txBody>
      </p:sp>
      <p:grpSp>
        <p:nvGrpSpPr>
          <p:cNvPr id="34" name="Google Shape;1729;p41">
            <a:extLst>
              <a:ext uri="{FF2B5EF4-FFF2-40B4-BE49-F238E27FC236}">
                <a16:creationId xmlns:a16="http://schemas.microsoft.com/office/drawing/2014/main" id="{E12ED1E6-13C3-794F-921D-1D23B8AB41E8}"/>
              </a:ext>
            </a:extLst>
          </p:cNvPr>
          <p:cNvGrpSpPr/>
          <p:nvPr/>
        </p:nvGrpSpPr>
        <p:grpSpPr>
          <a:xfrm>
            <a:off x="4917275" y="1698419"/>
            <a:ext cx="381898" cy="277971"/>
            <a:chOff x="4070567" y="2336584"/>
            <a:chExt cx="381898" cy="277971"/>
          </a:xfrm>
        </p:grpSpPr>
        <p:sp>
          <p:nvSpPr>
            <p:cNvPr id="35" name="Google Shape;1730;p41">
              <a:extLst>
                <a:ext uri="{FF2B5EF4-FFF2-40B4-BE49-F238E27FC236}">
                  <a16:creationId xmlns:a16="http://schemas.microsoft.com/office/drawing/2014/main" id="{5A773E0E-4CB5-3846-AD1B-0B8D47F9E1DC}"/>
                </a:ext>
              </a:extLst>
            </p:cNvPr>
            <p:cNvSpPr/>
            <p:nvPr/>
          </p:nvSpPr>
          <p:spPr>
            <a:xfrm>
              <a:off x="4294360" y="2599697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1" y="569"/>
                    <a:pt x="369" y="576"/>
                    <a:pt x="405" y="576"/>
                  </a:cubicBezTo>
                  <a:cubicBezTo>
                    <a:pt x="640" y="576"/>
                    <a:pt x="795" y="272"/>
                    <a:pt x="603" y="81"/>
                  </a:cubicBezTo>
                  <a:cubicBezTo>
                    <a:pt x="553" y="31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31;p41">
              <a:extLst>
                <a:ext uri="{FF2B5EF4-FFF2-40B4-BE49-F238E27FC236}">
                  <a16:creationId xmlns:a16="http://schemas.microsoft.com/office/drawing/2014/main" id="{10DD16E7-651B-1E4C-BAD9-6A816A01B52C}"/>
                </a:ext>
              </a:extLst>
            </p:cNvPr>
            <p:cNvSpPr/>
            <p:nvPr/>
          </p:nvSpPr>
          <p:spPr>
            <a:xfrm>
              <a:off x="4070567" y="2336584"/>
              <a:ext cx="381898" cy="277894"/>
            </a:xfrm>
            <a:custGeom>
              <a:avLst/>
              <a:gdLst/>
              <a:ahLst/>
              <a:cxnLst/>
              <a:rect l="l" t="t" r="r" b="b"/>
              <a:pathLst>
                <a:path w="14831" h="10792" extrusionOk="0">
                  <a:moveTo>
                    <a:pt x="10118" y="2362"/>
                  </a:moveTo>
                  <a:cubicBezTo>
                    <a:pt x="11485" y="2362"/>
                    <a:pt x="12580" y="3467"/>
                    <a:pt x="12590" y="4823"/>
                  </a:cubicBezTo>
                  <a:cubicBezTo>
                    <a:pt x="12590" y="6312"/>
                    <a:pt x="11370" y="7300"/>
                    <a:pt x="10102" y="7300"/>
                  </a:cubicBezTo>
                  <a:cubicBezTo>
                    <a:pt x="9497" y="7300"/>
                    <a:pt x="8880" y="7075"/>
                    <a:pt x="8380" y="6571"/>
                  </a:cubicBezTo>
                  <a:cubicBezTo>
                    <a:pt x="6823" y="5014"/>
                    <a:pt x="7928" y="2362"/>
                    <a:pt x="10118" y="2362"/>
                  </a:cubicBezTo>
                  <a:close/>
                  <a:moveTo>
                    <a:pt x="12499" y="6722"/>
                  </a:moveTo>
                  <a:lnTo>
                    <a:pt x="14027" y="8249"/>
                  </a:lnTo>
                  <a:cubicBezTo>
                    <a:pt x="14167" y="8390"/>
                    <a:pt x="14167" y="8611"/>
                    <a:pt x="14037" y="8741"/>
                  </a:cubicBezTo>
                  <a:cubicBezTo>
                    <a:pt x="13966" y="8807"/>
                    <a:pt x="13876" y="8839"/>
                    <a:pt x="13787" y="8839"/>
                  </a:cubicBezTo>
                  <a:cubicBezTo>
                    <a:pt x="13697" y="8839"/>
                    <a:pt x="13610" y="8807"/>
                    <a:pt x="13544" y="8741"/>
                  </a:cubicBezTo>
                  <a:lnTo>
                    <a:pt x="12007" y="7204"/>
                  </a:lnTo>
                  <a:cubicBezTo>
                    <a:pt x="12188" y="7064"/>
                    <a:pt x="12359" y="6903"/>
                    <a:pt x="12499" y="6722"/>
                  </a:cubicBezTo>
                  <a:close/>
                  <a:moveTo>
                    <a:pt x="4241" y="583"/>
                  </a:moveTo>
                  <a:cubicBezTo>
                    <a:pt x="4833" y="583"/>
                    <a:pt x="5386" y="854"/>
                    <a:pt x="5758" y="1317"/>
                  </a:cubicBezTo>
                  <a:lnTo>
                    <a:pt x="5758" y="9465"/>
                  </a:lnTo>
                  <a:cubicBezTo>
                    <a:pt x="5316" y="9133"/>
                    <a:pt x="4783" y="8952"/>
                    <a:pt x="4231" y="8952"/>
                  </a:cubicBezTo>
                  <a:lnTo>
                    <a:pt x="583" y="8952"/>
                  </a:lnTo>
                  <a:lnTo>
                    <a:pt x="583" y="583"/>
                  </a:lnTo>
                  <a:close/>
                  <a:moveTo>
                    <a:pt x="11495" y="583"/>
                  </a:moveTo>
                  <a:lnTo>
                    <a:pt x="11495" y="2110"/>
                  </a:lnTo>
                  <a:cubicBezTo>
                    <a:pt x="11045" y="1883"/>
                    <a:pt x="10577" y="1779"/>
                    <a:pt x="10122" y="1779"/>
                  </a:cubicBezTo>
                  <a:cubicBezTo>
                    <a:pt x="8522" y="1779"/>
                    <a:pt x="7074" y="3064"/>
                    <a:pt x="7074" y="4823"/>
                  </a:cubicBezTo>
                  <a:cubicBezTo>
                    <a:pt x="7074" y="6589"/>
                    <a:pt x="8520" y="7868"/>
                    <a:pt x="10117" y="7868"/>
                  </a:cubicBezTo>
                  <a:cubicBezTo>
                    <a:pt x="10574" y="7868"/>
                    <a:pt x="11043" y="7764"/>
                    <a:pt x="11495" y="7536"/>
                  </a:cubicBezTo>
                  <a:lnTo>
                    <a:pt x="11495" y="8952"/>
                  </a:lnTo>
                  <a:lnTo>
                    <a:pt x="7837" y="8952"/>
                  </a:lnTo>
                  <a:cubicBezTo>
                    <a:pt x="7295" y="8952"/>
                    <a:pt x="6762" y="9133"/>
                    <a:pt x="6320" y="9465"/>
                  </a:cubicBezTo>
                  <a:lnTo>
                    <a:pt x="6320" y="1317"/>
                  </a:lnTo>
                  <a:cubicBezTo>
                    <a:pt x="6692" y="854"/>
                    <a:pt x="7245" y="583"/>
                    <a:pt x="7837" y="583"/>
                  </a:cubicBezTo>
                  <a:close/>
                  <a:moveTo>
                    <a:pt x="4241" y="9525"/>
                  </a:moveTo>
                  <a:cubicBezTo>
                    <a:pt x="4803" y="9525"/>
                    <a:pt x="5346" y="9776"/>
                    <a:pt x="5708" y="10218"/>
                  </a:cubicBezTo>
                  <a:lnTo>
                    <a:pt x="583" y="10218"/>
                  </a:lnTo>
                  <a:lnTo>
                    <a:pt x="583" y="9525"/>
                  </a:lnTo>
                  <a:close/>
                  <a:moveTo>
                    <a:pt x="29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10500"/>
                  </a:lnTo>
                  <a:cubicBezTo>
                    <a:pt x="1" y="10660"/>
                    <a:pt x="131" y="10791"/>
                    <a:pt x="292" y="10791"/>
                  </a:cubicBezTo>
                  <a:lnTo>
                    <a:pt x="8109" y="10791"/>
                  </a:lnTo>
                  <a:cubicBezTo>
                    <a:pt x="8115" y="10791"/>
                    <a:pt x="8122" y="10792"/>
                    <a:pt x="8128" y="10792"/>
                  </a:cubicBezTo>
                  <a:cubicBezTo>
                    <a:pt x="8511" y="10792"/>
                    <a:pt x="8514" y="10217"/>
                    <a:pt x="8137" y="10217"/>
                  </a:cubicBezTo>
                  <a:cubicBezTo>
                    <a:pt x="8128" y="10217"/>
                    <a:pt x="8118" y="10218"/>
                    <a:pt x="8109" y="10218"/>
                  </a:cubicBezTo>
                  <a:lnTo>
                    <a:pt x="6371" y="10218"/>
                  </a:lnTo>
                  <a:cubicBezTo>
                    <a:pt x="6732" y="9776"/>
                    <a:pt x="7275" y="9525"/>
                    <a:pt x="7848" y="9525"/>
                  </a:cubicBezTo>
                  <a:lnTo>
                    <a:pt x="11495" y="9525"/>
                  </a:lnTo>
                  <a:lnTo>
                    <a:pt x="11495" y="10218"/>
                  </a:lnTo>
                  <a:lnTo>
                    <a:pt x="10028" y="10218"/>
                  </a:lnTo>
                  <a:cubicBezTo>
                    <a:pt x="10018" y="10218"/>
                    <a:pt x="10009" y="10217"/>
                    <a:pt x="9999" y="10217"/>
                  </a:cubicBezTo>
                  <a:cubicBezTo>
                    <a:pt x="9622" y="10217"/>
                    <a:pt x="9625" y="10792"/>
                    <a:pt x="10008" y="10792"/>
                  </a:cubicBezTo>
                  <a:cubicBezTo>
                    <a:pt x="10015" y="10792"/>
                    <a:pt x="10021" y="10791"/>
                    <a:pt x="10028" y="10791"/>
                  </a:cubicBezTo>
                  <a:lnTo>
                    <a:pt x="11776" y="10791"/>
                  </a:lnTo>
                  <a:cubicBezTo>
                    <a:pt x="11937" y="10791"/>
                    <a:pt x="12067" y="10660"/>
                    <a:pt x="12067" y="10500"/>
                  </a:cubicBezTo>
                  <a:lnTo>
                    <a:pt x="12067" y="9244"/>
                  </a:lnTo>
                  <a:lnTo>
                    <a:pt x="12067" y="8078"/>
                  </a:lnTo>
                  <a:lnTo>
                    <a:pt x="13142" y="9143"/>
                  </a:lnTo>
                  <a:cubicBezTo>
                    <a:pt x="13323" y="9339"/>
                    <a:pt x="13570" y="9437"/>
                    <a:pt x="13817" y="9437"/>
                  </a:cubicBezTo>
                  <a:cubicBezTo>
                    <a:pt x="14052" y="9437"/>
                    <a:pt x="14288" y="9349"/>
                    <a:pt x="14469" y="9174"/>
                  </a:cubicBezTo>
                  <a:cubicBezTo>
                    <a:pt x="14830" y="8802"/>
                    <a:pt x="14820" y="8199"/>
                    <a:pt x="14438" y="7847"/>
                  </a:cubicBezTo>
                  <a:lnTo>
                    <a:pt x="14438" y="7837"/>
                  </a:lnTo>
                  <a:lnTo>
                    <a:pt x="12821" y="6230"/>
                  </a:lnTo>
                  <a:cubicBezTo>
                    <a:pt x="13474" y="4964"/>
                    <a:pt x="13162" y="3406"/>
                    <a:pt x="12067" y="2492"/>
                  </a:cubicBezTo>
                  <a:lnTo>
                    <a:pt x="12067" y="292"/>
                  </a:lnTo>
                  <a:cubicBezTo>
                    <a:pt x="12067" y="131"/>
                    <a:pt x="11937" y="0"/>
                    <a:pt x="11776" y="0"/>
                  </a:cubicBezTo>
                  <a:lnTo>
                    <a:pt x="7837" y="0"/>
                  </a:lnTo>
                  <a:cubicBezTo>
                    <a:pt x="7164" y="0"/>
                    <a:pt x="6511" y="282"/>
                    <a:pt x="6039" y="774"/>
                  </a:cubicBezTo>
                  <a:cubicBezTo>
                    <a:pt x="5567" y="282"/>
                    <a:pt x="4914" y="0"/>
                    <a:pt x="423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32;p41">
              <a:extLst>
                <a:ext uri="{FF2B5EF4-FFF2-40B4-BE49-F238E27FC236}">
                  <a16:creationId xmlns:a16="http://schemas.microsoft.com/office/drawing/2014/main" id="{B9054AFE-CFA4-3C4D-99E4-5D2E34F01559}"/>
                </a:ext>
              </a:extLst>
            </p:cNvPr>
            <p:cNvSpPr/>
            <p:nvPr/>
          </p:nvSpPr>
          <p:spPr>
            <a:xfrm>
              <a:off x="4110274" y="2378762"/>
              <a:ext cx="74804" cy="160422"/>
            </a:xfrm>
            <a:custGeom>
              <a:avLst/>
              <a:gdLst/>
              <a:ahLst/>
              <a:cxnLst/>
              <a:rect l="l" t="t" r="r" b="b"/>
              <a:pathLst>
                <a:path w="2905" h="6230" extrusionOk="0">
                  <a:moveTo>
                    <a:pt x="302" y="0"/>
                  </a:moveTo>
                  <a:cubicBezTo>
                    <a:pt x="152" y="0"/>
                    <a:pt x="1" y="101"/>
                    <a:pt x="16" y="302"/>
                  </a:cubicBezTo>
                  <a:lnTo>
                    <a:pt x="16" y="1256"/>
                  </a:lnTo>
                  <a:cubicBezTo>
                    <a:pt x="16" y="1789"/>
                    <a:pt x="227" y="2301"/>
                    <a:pt x="599" y="2673"/>
                  </a:cubicBezTo>
                  <a:lnTo>
                    <a:pt x="1041" y="3115"/>
                  </a:lnTo>
                  <a:lnTo>
                    <a:pt x="599" y="3557"/>
                  </a:lnTo>
                  <a:cubicBezTo>
                    <a:pt x="227" y="3929"/>
                    <a:pt x="16" y="4441"/>
                    <a:pt x="16" y="4973"/>
                  </a:cubicBezTo>
                  <a:lnTo>
                    <a:pt x="16" y="5928"/>
                  </a:lnTo>
                  <a:cubicBezTo>
                    <a:pt x="1" y="6129"/>
                    <a:pt x="152" y="6229"/>
                    <a:pt x="302" y="6229"/>
                  </a:cubicBezTo>
                  <a:cubicBezTo>
                    <a:pt x="453" y="6229"/>
                    <a:pt x="604" y="6129"/>
                    <a:pt x="589" y="5928"/>
                  </a:cubicBezTo>
                  <a:lnTo>
                    <a:pt x="589" y="4973"/>
                  </a:lnTo>
                  <a:cubicBezTo>
                    <a:pt x="589" y="4592"/>
                    <a:pt x="739" y="4230"/>
                    <a:pt x="1011" y="3959"/>
                  </a:cubicBezTo>
                  <a:lnTo>
                    <a:pt x="1453" y="3517"/>
                  </a:lnTo>
                  <a:lnTo>
                    <a:pt x="1895" y="3959"/>
                  </a:lnTo>
                  <a:cubicBezTo>
                    <a:pt x="1945" y="4019"/>
                    <a:pt x="1995" y="4079"/>
                    <a:pt x="2046" y="4140"/>
                  </a:cubicBezTo>
                  <a:lnTo>
                    <a:pt x="1453" y="4140"/>
                  </a:lnTo>
                  <a:cubicBezTo>
                    <a:pt x="1443" y="4139"/>
                    <a:pt x="1434" y="4139"/>
                    <a:pt x="1425" y="4139"/>
                  </a:cubicBezTo>
                  <a:cubicBezTo>
                    <a:pt x="1050" y="4139"/>
                    <a:pt x="1050" y="4713"/>
                    <a:pt x="1425" y="4713"/>
                  </a:cubicBezTo>
                  <a:cubicBezTo>
                    <a:pt x="1434" y="4713"/>
                    <a:pt x="1443" y="4713"/>
                    <a:pt x="1453" y="4712"/>
                  </a:cubicBezTo>
                  <a:lnTo>
                    <a:pt x="2287" y="4712"/>
                  </a:lnTo>
                  <a:cubicBezTo>
                    <a:pt x="2307" y="4803"/>
                    <a:pt x="2307" y="4893"/>
                    <a:pt x="2307" y="4973"/>
                  </a:cubicBezTo>
                  <a:lnTo>
                    <a:pt x="2307" y="5295"/>
                  </a:lnTo>
                  <a:lnTo>
                    <a:pt x="1453" y="5295"/>
                  </a:lnTo>
                  <a:cubicBezTo>
                    <a:pt x="1443" y="5294"/>
                    <a:pt x="1434" y="5294"/>
                    <a:pt x="1424" y="5294"/>
                  </a:cubicBezTo>
                  <a:cubicBezTo>
                    <a:pt x="1047" y="5294"/>
                    <a:pt x="1050" y="5868"/>
                    <a:pt x="1433" y="5868"/>
                  </a:cubicBezTo>
                  <a:cubicBezTo>
                    <a:pt x="1440" y="5868"/>
                    <a:pt x="1446" y="5868"/>
                    <a:pt x="1453" y="5868"/>
                  </a:cubicBezTo>
                  <a:lnTo>
                    <a:pt x="2317" y="5868"/>
                  </a:lnTo>
                  <a:lnTo>
                    <a:pt x="2317" y="5928"/>
                  </a:lnTo>
                  <a:cubicBezTo>
                    <a:pt x="2302" y="6129"/>
                    <a:pt x="2452" y="6229"/>
                    <a:pt x="2603" y="6229"/>
                  </a:cubicBezTo>
                  <a:cubicBezTo>
                    <a:pt x="2754" y="6229"/>
                    <a:pt x="2905" y="6129"/>
                    <a:pt x="2890" y="5928"/>
                  </a:cubicBezTo>
                  <a:lnTo>
                    <a:pt x="2890" y="4984"/>
                  </a:lnTo>
                  <a:cubicBezTo>
                    <a:pt x="2890" y="4441"/>
                    <a:pt x="2679" y="3939"/>
                    <a:pt x="2297" y="3557"/>
                  </a:cubicBezTo>
                  <a:lnTo>
                    <a:pt x="1855" y="3115"/>
                  </a:lnTo>
                  <a:lnTo>
                    <a:pt x="2297" y="2673"/>
                  </a:lnTo>
                  <a:cubicBezTo>
                    <a:pt x="2679" y="2301"/>
                    <a:pt x="2890" y="1789"/>
                    <a:pt x="2890" y="1256"/>
                  </a:cubicBezTo>
                  <a:lnTo>
                    <a:pt x="2890" y="302"/>
                  </a:lnTo>
                  <a:cubicBezTo>
                    <a:pt x="2900" y="101"/>
                    <a:pt x="2749" y="0"/>
                    <a:pt x="2598" y="0"/>
                  </a:cubicBezTo>
                  <a:cubicBezTo>
                    <a:pt x="2447" y="0"/>
                    <a:pt x="2297" y="101"/>
                    <a:pt x="2307" y="302"/>
                  </a:cubicBezTo>
                  <a:lnTo>
                    <a:pt x="2307" y="1256"/>
                  </a:lnTo>
                  <a:cubicBezTo>
                    <a:pt x="2317" y="1638"/>
                    <a:pt x="2166" y="2000"/>
                    <a:pt x="1895" y="2271"/>
                  </a:cubicBezTo>
                  <a:lnTo>
                    <a:pt x="1453" y="2713"/>
                  </a:lnTo>
                  <a:lnTo>
                    <a:pt x="1011" y="2271"/>
                  </a:lnTo>
                  <a:cubicBezTo>
                    <a:pt x="950" y="2211"/>
                    <a:pt x="900" y="2150"/>
                    <a:pt x="860" y="2090"/>
                  </a:cubicBezTo>
                  <a:lnTo>
                    <a:pt x="1453" y="2090"/>
                  </a:lnTo>
                  <a:cubicBezTo>
                    <a:pt x="1459" y="2090"/>
                    <a:pt x="1465" y="2090"/>
                    <a:pt x="1472" y="2090"/>
                  </a:cubicBezTo>
                  <a:cubicBezTo>
                    <a:pt x="1845" y="2090"/>
                    <a:pt x="1848" y="1516"/>
                    <a:pt x="1481" y="1516"/>
                  </a:cubicBezTo>
                  <a:cubicBezTo>
                    <a:pt x="1472" y="1516"/>
                    <a:pt x="1462" y="1517"/>
                    <a:pt x="1453" y="1517"/>
                  </a:cubicBezTo>
                  <a:lnTo>
                    <a:pt x="609" y="1517"/>
                  </a:lnTo>
                  <a:cubicBezTo>
                    <a:pt x="599" y="1427"/>
                    <a:pt x="589" y="1336"/>
                    <a:pt x="589" y="1256"/>
                  </a:cubicBezTo>
                  <a:lnTo>
                    <a:pt x="589" y="935"/>
                  </a:lnTo>
                  <a:lnTo>
                    <a:pt x="1453" y="935"/>
                  </a:lnTo>
                  <a:cubicBezTo>
                    <a:pt x="1462" y="935"/>
                    <a:pt x="1472" y="936"/>
                    <a:pt x="1481" y="936"/>
                  </a:cubicBezTo>
                  <a:cubicBezTo>
                    <a:pt x="1848" y="936"/>
                    <a:pt x="1845" y="361"/>
                    <a:pt x="1472" y="361"/>
                  </a:cubicBezTo>
                  <a:cubicBezTo>
                    <a:pt x="1465" y="361"/>
                    <a:pt x="1459" y="362"/>
                    <a:pt x="1453" y="362"/>
                  </a:cubicBezTo>
                  <a:lnTo>
                    <a:pt x="589" y="362"/>
                  </a:lnTo>
                  <a:lnTo>
                    <a:pt x="589" y="302"/>
                  </a:lnTo>
                  <a:cubicBezTo>
                    <a:pt x="604" y="101"/>
                    <a:pt x="453" y="0"/>
                    <a:pt x="3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33;p41">
              <a:extLst>
                <a:ext uri="{FF2B5EF4-FFF2-40B4-BE49-F238E27FC236}">
                  <a16:creationId xmlns:a16="http://schemas.microsoft.com/office/drawing/2014/main" id="{40BE5A67-08D5-8C47-8194-6B4E1AE6D1D4}"/>
                </a:ext>
              </a:extLst>
            </p:cNvPr>
            <p:cNvSpPr/>
            <p:nvPr/>
          </p:nvSpPr>
          <p:spPr>
            <a:xfrm>
              <a:off x="4342281" y="2416743"/>
              <a:ext cx="39037" cy="51037"/>
            </a:xfrm>
            <a:custGeom>
              <a:avLst/>
              <a:gdLst/>
              <a:ahLst/>
              <a:cxnLst/>
              <a:rect l="l" t="t" r="r" b="b"/>
              <a:pathLst>
                <a:path w="1516" h="1982" extrusionOk="0">
                  <a:moveTo>
                    <a:pt x="427" y="1"/>
                  </a:moveTo>
                  <a:cubicBezTo>
                    <a:pt x="173" y="1"/>
                    <a:pt x="1" y="388"/>
                    <a:pt x="290" y="545"/>
                  </a:cubicBezTo>
                  <a:cubicBezTo>
                    <a:pt x="702" y="796"/>
                    <a:pt x="943" y="1238"/>
                    <a:pt x="943" y="1710"/>
                  </a:cubicBezTo>
                  <a:cubicBezTo>
                    <a:pt x="953" y="1891"/>
                    <a:pt x="1091" y="1981"/>
                    <a:pt x="1229" y="1981"/>
                  </a:cubicBezTo>
                  <a:cubicBezTo>
                    <a:pt x="1367" y="1981"/>
                    <a:pt x="1505" y="1891"/>
                    <a:pt x="1515" y="1710"/>
                  </a:cubicBezTo>
                  <a:cubicBezTo>
                    <a:pt x="1515" y="1037"/>
                    <a:pt x="1174" y="414"/>
                    <a:pt x="601" y="62"/>
                  </a:cubicBezTo>
                  <a:cubicBezTo>
                    <a:pt x="542" y="19"/>
                    <a:pt x="482" y="1"/>
                    <a:pt x="42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4;p41">
              <a:extLst>
                <a:ext uri="{FF2B5EF4-FFF2-40B4-BE49-F238E27FC236}">
                  <a16:creationId xmlns:a16="http://schemas.microsoft.com/office/drawing/2014/main" id="{C9E731D2-C1E7-8445-AF93-7F1A4B5530EE}"/>
                </a:ext>
              </a:extLst>
            </p:cNvPr>
            <p:cNvSpPr/>
            <p:nvPr/>
          </p:nvSpPr>
          <p:spPr>
            <a:xfrm>
              <a:off x="4320909" y="2410563"/>
              <a:ext cx="20033" cy="14806"/>
            </a:xfrm>
            <a:custGeom>
              <a:avLst/>
              <a:gdLst/>
              <a:ahLst/>
              <a:cxnLst/>
              <a:rect l="l" t="t" r="r" b="b"/>
              <a:pathLst>
                <a:path w="778" h="575" extrusionOk="0">
                  <a:moveTo>
                    <a:pt x="387" y="0"/>
                  </a:moveTo>
                  <a:cubicBezTo>
                    <a:pt x="4" y="0"/>
                    <a:pt x="1" y="575"/>
                    <a:pt x="378" y="575"/>
                  </a:cubicBezTo>
                  <a:cubicBezTo>
                    <a:pt x="387" y="575"/>
                    <a:pt x="397" y="574"/>
                    <a:pt x="406" y="574"/>
                  </a:cubicBezTo>
                  <a:lnTo>
                    <a:pt x="416" y="574"/>
                  </a:lnTo>
                  <a:cubicBezTo>
                    <a:pt x="778" y="554"/>
                    <a:pt x="778" y="31"/>
                    <a:pt x="416" y="1"/>
                  </a:cubicBezTo>
                  <a:lnTo>
                    <a:pt x="406" y="1"/>
                  </a:lnTo>
                  <a:cubicBezTo>
                    <a:pt x="400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131;p27">
            <a:extLst>
              <a:ext uri="{FF2B5EF4-FFF2-40B4-BE49-F238E27FC236}">
                <a16:creationId xmlns:a16="http://schemas.microsoft.com/office/drawing/2014/main" id="{B86D27FB-7385-5D4B-A7EB-A87BEBE04FBE}"/>
              </a:ext>
            </a:extLst>
          </p:cNvPr>
          <p:cNvSpPr/>
          <p:nvPr/>
        </p:nvSpPr>
        <p:spPr>
          <a:xfrm>
            <a:off x="129521" y="358293"/>
            <a:ext cx="4610413" cy="4523448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" name="Immagine 42">
            <a:extLst>
              <a:ext uri="{FF2B5EF4-FFF2-40B4-BE49-F238E27FC236}">
                <a16:creationId xmlns:a16="http://schemas.microsoft.com/office/drawing/2014/main" id="{3D7566ED-4918-3E4F-B25B-0F7BE5629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09" y="447699"/>
            <a:ext cx="4344635" cy="43446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1;p27">
            <a:extLst>
              <a:ext uri="{FF2B5EF4-FFF2-40B4-BE49-F238E27FC236}">
                <a16:creationId xmlns:a16="http://schemas.microsoft.com/office/drawing/2014/main" id="{2BDC6358-23C0-E349-84CC-A7ECF2C62C1F}"/>
              </a:ext>
            </a:extLst>
          </p:cNvPr>
          <p:cNvSpPr/>
          <p:nvPr/>
        </p:nvSpPr>
        <p:spPr>
          <a:xfrm>
            <a:off x="3896414" y="809895"/>
            <a:ext cx="4733781" cy="2534195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32;p27">
            <a:extLst>
              <a:ext uri="{FF2B5EF4-FFF2-40B4-BE49-F238E27FC236}">
                <a16:creationId xmlns:a16="http://schemas.microsoft.com/office/drawing/2014/main" id="{CBB2D149-B622-7740-BDF4-53238726131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081805" y="1182438"/>
            <a:ext cx="4362995" cy="12694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/>
            </a:br>
            <a:r>
              <a:rPr lang="en" sz="6000" dirty="0"/>
              <a:t>METHODOLOGY</a:t>
            </a:r>
            <a:endParaRPr sz="6000" dirty="0"/>
          </a:p>
        </p:txBody>
      </p:sp>
      <p:sp>
        <p:nvSpPr>
          <p:cNvPr id="7" name="Google Shape;133;p27">
            <a:extLst>
              <a:ext uri="{FF2B5EF4-FFF2-40B4-BE49-F238E27FC236}">
                <a16:creationId xmlns:a16="http://schemas.microsoft.com/office/drawing/2014/main" id="{22A38B8C-DB99-2C4C-9A6A-BBB0219F86B3}"/>
              </a:ext>
            </a:extLst>
          </p:cNvPr>
          <p:cNvSpPr txBox="1">
            <a:spLocks/>
          </p:cNvSpPr>
          <p:nvPr/>
        </p:nvSpPr>
        <p:spPr>
          <a:xfrm>
            <a:off x="5107103" y="2359365"/>
            <a:ext cx="2312400" cy="11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600" dirty="0">
                <a:solidFill>
                  <a:schemeClr val="bg1"/>
                </a:solidFill>
                <a:latin typeface="Abel" panose="02000506030000020004" pitchFamily="2" charset="0"/>
              </a:rPr>
              <a:t>Data </a:t>
            </a:r>
            <a:r>
              <a:rPr lang="it-IT" sz="1600" dirty="0" err="1">
                <a:solidFill>
                  <a:schemeClr val="bg1"/>
                </a:solidFill>
                <a:latin typeface="Abel" panose="02000506030000020004" pitchFamily="2" charset="0"/>
              </a:rPr>
              <a:t>exploration</a:t>
            </a:r>
            <a:endParaRPr lang="it-IT" sz="1600" dirty="0">
              <a:solidFill>
                <a:schemeClr val="bg1"/>
              </a:solidFill>
              <a:latin typeface="Abel" panose="02000506030000020004" pitchFamily="2" charset="0"/>
            </a:endParaRPr>
          </a:p>
          <a:p>
            <a:pPr algn="ctr"/>
            <a:r>
              <a:rPr lang="it-IT" sz="1600" dirty="0">
                <a:solidFill>
                  <a:schemeClr val="bg1"/>
                </a:solidFill>
                <a:latin typeface="Abel" panose="02000506030000020004" pitchFamily="2" charset="0"/>
              </a:rPr>
              <a:t>PCA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edical Thesi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10583</TotalTime>
  <Words>526</Words>
  <Application>Microsoft Macintosh PowerPoint</Application>
  <PresentationFormat>Presentazione su schermo (16:9)</PresentationFormat>
  <Paragraphs>105</Paragraphs>
  <Slides>25</Slides>
  <Notes>23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11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25</vt:i4>
      </vt:variant>
    </vt:vector>
  </HeadingPairs>
  <TitlesOfParts>
    <vt:vector size="38" baseType="lpstr">
      <vt:lpstr>Arial</vt:lpstr>
      <vt:lpstr>Unica One</vt:lpstr>
      <vt:lpstr>Josefin Sans</vt:lpstr>
      <vt:lpstr>Josefin Slab</vt:lpstr>
      <vt:lpstr>Proxima Nova</vt:lpstr>
      <vt:lpstr>Abel</vt:lpstr>
      <vt:lpstr>Proxima Nova Semibold</vt:lpstr>
      <vt:lpstr>Exo Light</vt:lpstr>
      <vt:lpstr>Josefin Slab SemiBold</vt:lpstr>
      <vt:lpstr>Wingdings</vt:lpstr>
      <vt:lpstr>Anton</vt:lpstr>
      <vt:lpstr>Medical Thesis by Slidesgo</vt:lpstr>
      <vt:lpstr>SlidesGo Final Pages</vt:lpstr>
      <vt:lpstr>PREDICTION OF CHEMOTHERAPY RESPONSE IN LIVER METASTASES</vt:lpstr>
      <vt:lpstr>CONTENTS</vt:lpstr>
      <vt:lpstr>THE DISEASE</vt:lpstr>
      <vt:lpstr>Presentazione standard di PowerPoint</vt:lpstr>
      <vt:lpstr>RESEARCH QUESTION</vt:lpstr>
      <vt:lpstr> DATASET</vt:lpstr>
      <vt:lpstr>VARIABLES</vt:lpstr>
      <vt:lpstr>Presentazione standard di PowerPoint</vt:lpstr>
      <vt:lpstr> METHODOLOGY</vt:lpstr>
      <vt:lpstr>METHODOLOGY</vt:lpstr>
      <vt:lpstr>Presentazione standard di PowerPoint</vt:lpstr>
      <vt:lpstr>RESULTS ANALYSIS</vt:lpstr>
      <vt:lpstr>Presentazione standard di PowerPoint</vt:lpstr>
      <vt:lpstr>STUDY OBJECTIVES</vt:lpstr>
      <vt:lpstr>Presentazione standard di PowerPoint</vt:lpstr>
      <vt:lpstr>BIOLOGY ICONS</vt:lpstr>
      <vt:lpstr>Presentazione standard di PowerPoint</vt:lpstr>
      <vt:lpstr>Presentazione standard di PowerPoint</vt:lpstr>
      <vt:lpstr>Presentazione standard di PowerPoint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Michele Cosi</cp:lastModifiedBy>
  <cp:revision>7</cp:revision>
  <dcterms:modified xsi:type="dcterms:W3CDTF">2022-04-06T20:47:05Z</dcterms:modified>
</cp:coreProperties>
</file>